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  <p:sldId id="278" r:id="rId4"/>
    <p:sldId id="274" r:id="rId5"/>
    <p:sldId id="280" r:id="rId6"/>
    <p:sldId id="298" r:id="rId7"/>
    <p:sldId id="286" r:id="rId8"/>
    <p:sldId id="290" r:id="rId9"/>
    <p:sldId id="291" r:id="rId10"/>
    <p:sldId id="294" r:id="rId11"/>
    <p:sldId id="295" r:id="rId12"/>
    <p:sldId id="297" r:id="rId1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F7F7F"/>
    <a:srgbClr val="000000"/>
    <a:srgbClr val="FFFF00"/>
    <a:srgbClr val="00CCFF"/>
    <a:srgbClr val="FF9900"/>
    <a:srgbClr val="00B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74AEA65-0FA9-4E67-AC23-1168EBB809AA}" v="3" dt="2024-11-01T20:23:54.28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091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1128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ené Christen (Prisma)" userId="616c10c8-0385-4b18-8f38-491d17ec54f8" providerId="ADAL" clId="{5155E9A9-16BF-4948-849E-AA080CA90CFC}"/>
    <pc:docChg chg="undo custSel addSld modSld">
      <pc:chgData name="René Christen (Prisma)" userId="616c10c8-0385-4b18-8f38-491d17ec54f8" providerId="ADAL" clId="{5155E9A9-16BF-4948-849E-AA080CA90CFC}" dt="2024-10-10T15:55:31.230" v="32" actId="207"/>
      <pc:docMkLst>
        <pc:docMk/>
      </pc:docMkLst>
      <pc:sldChg chg="modSp mod">
        <pc:chgData name="René Christen (Prisma)" userId="616c10c8-0385-4b18-8f38-491d17ec54f8" providerId="ADAL" clId="{5155E9A9-16BF-4948-849E-AA080CA90CFC}" dt="2024-10-10T15:47:31.769" v="0" actId="1076"/>
        <pc:sldMkLst>
          <pc:docMk/>
          <pc:sldMk cId="3927487699" sldId="280"/>
        </pc:sldMkLst>
        <pc:spChg chg="mod">
          <ac:chgData name="René Christen (Prisma)" userId="616c10c8-0385-4b18-8f38-491d17ec54f8" providerId="ADAL" clId="{5155E9A9-16BF-4948-849E-AA080CA90CFC}" dt="2024-10-10T15:47:31.769" v="0" actId="1076"/>
          <ac:spMkLst>
            <pc:docMk/>
            <pc:sldMk cId="3927487699" sldId="280"/>
            <ac:spMk id="13" creationId="{2F522C98-4861-4DFE-7A3E-09F88ACB9320}"/>
          </ac:spMkLst>
        </pc:spChg>
      </pc:sldChg>
      <pc:sldChg chg="modAnim">
        <pc:chgData name="René Christen (Prisma)" userId="616c10c8-0385-4b18-8f38-491d17ec54f8" providerId="ADAL" clId="{5155E9A9-16BF-4948-849E-AA080CA90CFC}" dt="2024-10-10T15:51:19.625" v="9"/>
        <pc:sldMkLst>
          <pc:docMk/>
          <pc:sldMk cId="346988753" sldId="291"/>
        </pc:sldMkLst>
      </pc:sldChg>
      <pc:sldChg chg="modSp mod">
        <pc:chgData name="René Christen (Prisma)" userId="616c10c8-0385-4b18-8f38-491d17ec54f8" providerId="ADAL" clId="{5155E9A9-16BF-4948-849E-AA080CA90CFC}" dt="2024-10-10T15:53:38.471" v="15" actId="1076"/>
        <pc:sldMkLst>
          <pc:docMk/>
          <pc:sldMk cId="3692245174" sldId="294"/>
        </pc:sldMkLst>
        <pc:spChg chg="mod">
          <ac:chgData name="René Christen (Prisma)" userId="616c10c8-0385-4b18-8f38-491d17ec54f8" providerId="ADAL" clId="{5155E9A9-16BF-4948-849E-AA080CA90CFC}" dt="2024-10-10T15:53:38.471" v="15" actId="1076"/>
          <ac:spMkLst>
            <pc:docMk/>
            <pc:sldMk cId="3692245174" sldId="294"/>
            <ac:spMk id="14" creationId="{52A2093B-F6CE-C72F-3800-E6E59D7D06F2}"/>
          </ac:spMkLst>
        </pc:spChg>
        <pc:spChg chg="mod">
          <ac:chgData name="René Christen (Prisma)" userId="616c10c8-0385-4b18-8f38-491d17ec54f8" providerId="ADAL" clId="{5155E9A9-16BF-4948-849E-AA080CA90CFC}" dt="2024-10-10T15:52:06.683" v="10" actId="6549"/>
          <ac:spMkLst>
            <pc:docMk/>
            <pc:sldMk cId="3692245174" sldId="294"/>
            <ac:spMk id="15" creationId="{66C1F77F-B668-8D4C-1FCF-E5E3B950DA28}"/>
          </ac:spMkLst>
        </pc:spChg>
        <pc:spChg chg="mod">
          <ac:chgData name="René Christen (Prisma)" userId="616c10c8-0385-4b18-8f38-491d17ec54f8" providerId="ADAL" clId="{5155E9A9-16BF-4948-849E-AA080CA90CFC}" dt="2024-10-10T15:53:13.292" v="13" actId="1076"/>
          <ac:spMkLst>
            <pc:docMk/>
            <pc:sldMk cId="3692245174" sldId="294"/>
            <ac:spMk id="16" creationId="{E6A9AAEF-BD95-805C-A710-43CED50BE1D5}"/>
          </ac:spMkLst>
        </pc:spChg>
        <pc:spChg chg="mod">
          <ac:chgData name="René Christen (Prisma)" userId="616c10c8-0385-4b18-8f38-491d17ec54f8" providerId="ADAL" clId="{5155E9A9-16BF-4948-849E-AA080CA90CFC}" dt="2024-10-10T15:53:23.068" v="14" actId="1076"/>
          <ac:spMkLst>
            <pc:docMk/>
            <pc:sldMk cId="3692245174" sldId="294"/>
            <ac:spMk id="17" creationId="{53907F43-8963-45D4-3E85-30CCF5BCE08A}"/>
          </ac:spMkLst>
        </pc:spChg>
      </pc:sldChg>
      <pc:sldChg chg="addSp delSp modSp mod modAnim">
        <pc:chgData name="René Christen (Prisma)" userId="616c10c8-0385-4b18-8f38-491d17ec54f8" providerId="ADAL" clId="{5155E9A9-16BF-4948-849E-AA080CA90CFC}" dt="2024-10-10T15:54:34.732" v="16"/>
        <pc:sldMkLst>
          <pc:docMk/>
          <pc:sldMk cId="36476327" sldId="295"/>
        </pc:sldMkLst>
        <pc:spChg chg="del mod">
          <ac:chgData name="René Christen (Prisma)" userId="616c10c8-0385-4b18-8f38-491d17ec54f8" providerId="ADAL" clId="{5155E9A9-16BF-4948-849E-AA080CA90CFC}" dt="2024-10-10T15:47:58.093" v="5"/>
          <ac:spMkLst>
            <pc:docMk/>
            <pc:sldMk cId="36476327" sldId="295"/>
            <ac:spMk id="12" creationId="{AFEFCEF6-86C9-8D75-F118-442E274CC85A}"/>
          </ac:spMkLst>
        </pc:spChg>
        <pc:spChg chg="add mod">
          <ac:chgData name="René Christen (Prisma)" userId="616c10c8-0385-4b18-8f38-491d17ec54f8" providerId="ADAL" clId="{5155E9A9-16BF-4948-849E-AA080CA90CFC}" dt="2024-10-10T15:47:57.118" v="3" actId="108"/>
          <ac:spMkLst>
            <pc:docMk/>
            <pc:sldMk cId="36476327" sldId="295"/>
            <ac:spMk id="14" creationId="{9F333D5E-8038-C1CB-5595-96C0F8D268B3}"/>
          </ac:spMkLst>
        </pc:spChg>
      </pc:sldChg>
      <pc:sldChg chg="addSp delSp modSp mod modAnim">
        <pc:chgData name="René Christen (Prisma)" userId="616c10c8-0385-4b18-8f38-491d17ec54f8" providerId="ADAL" clId="{5155E9A9-16BF-4948-849E-AA080CA90CFC}" dt="2024-10-10T15:50:16.844" v="8"/>
        <pc:sldMkLst>
          <pc:docMk/>
          <pc:sldMk cId="3899990330" sldId="298"/>
        </pc:sldMkLst>
        <pc:spChg chg="del">
          <ac:chgData name="René Christen (Prisma)" userId="616c10c8-0385-4b18-8f38-491d17ec54f8" providerId="ADAL" clId="{5155E9A9-16BF-4948-849E-AA080CA90CFC}" dt="2024-10-10T15:49:44.333" v="6" actId="478"/>
          <ac:spMkLst>
            <pc:docMk/>
            <pc:sldMk cId="3899990330" sldId="298"/>
            <ac:spMk id="13" creationId="{2F522C98-4861-4DFE-7A3E-09F88ACB9320}"/>
          </ac:spMkLst>
        </pc:spChg>
        <pc:spChg chg="add mod">
          <ac:chgData name="René Christen (Prisma)" userId="616c10c8-0385-4b18-8f38-491d17ec54f8" providerId="ADAL" clId="{5155E9A9-16BF-4948-849E-AA080CA90CFC}" dt="2024-10-10T15:49:45.721" v="7"/>
          <ac:spMkLst>
            <pc:docMk/>
            <pc:sldMk cId="3899990330" sldId="298"/>
            <ac:spMk id="14" creationId="{C945DB1D-4134-D34A-589D-AF42182C65C2}"/>
          </ac:spMkLst>
        </pc:spChg>
      </pc:sldChg>
      <pc:sldChg chg="addSp delSp modSp new mod">
        <pc:chgData name="René Christen (Prisma)" userId="616c10c8-0385-4b18-8f38-491d17ec54f8" providerId="ADAL" clId="{5155E9A9-16BF-4948-849E-AA080CA90CFC}" dt="2024-10-10T15:55:31.230" v="32" actId="207"/>
        <pc:sldMkLst>
          <pc:docMk/>
          <pc:sldMk cId="3915001929" sldId="299"/>
        </pc:sldMkLst>
        <pc:spChg chg="del">
          <ac:chgData name="René Christen (Prisma)" userId="616c10c8-0385-4b18-8f38-491d17ec54f8" providerId="ADAL" clId="{5155E9A9-16BF-4948-849E-AA080CA90CFC}" dt="2024-10-10T15:55:10.390" v="18" actId="478"/>
          <ac:spMkLst>
            <pc:docMk/>
            <pc:sldMk cId="3915001929" sldId="299"/>
            <ac:spMk id="2" creationId="{2158BFA3-9BB0-08D2-2E28-AA7F027442F6}"/>
          </ac:spMkLst>
        </pc:spChg>
        <pc:spChg chg="add del mod">
          <ac:chgData name="René Christen (Prisma)" userId="616c10c8-0385-4b18-8f38-491d17ec54f8" providerId="ADAL" clId="{5155E9A9-16BF-4948-849E-AA080CA90CFC}" dt="2024-10-10T15:55:31.230" v="32" actId="207"/>
          <ac:spMkLst>
            <pc:docMk/>
            <pc:sldMk cId="3915001929" sldId="299"/>
            <ac:spMk id="3" creationId="{A45B7F1A-435E-F64F-AE0A-1D3B6113EEEC}"/>
          </ac:spMkLst>
        </pc:spChg>
      </pc:sldChg>
    </pc:docChg>
  </pc:docChgLst>
  <pc:docChgLst>
    <pc:chgData name="René Christen (Prisma)" userId="616c10c8-0385-4b18-8f38-491d17ec54f8" providerId="ADAL" clId="{28AC80DC-01ED-4A79-BF17-1BB5EA224524}"/>
    <pc:docChg chg="undo redo custSel addSld delSld modSld">
      <pc:chgData name="René Christen (Prisma)" userId="616c10c8-0385-4b18-8f38-491d17ec54f8" providerId="ADAL" clId="{28AC80DC-01ED-4A79-BF17-1BB5EA224524}" dt="2024-08-10T17:04:14.039" v="743" actId="47"/>
      <pc:docMkLst>
        <pc:docMk/>
      </pc:docMkLst>
      <pc:sldChg chg="del">
        <pc:chgData name="René Christen (Prisma)" userId="616c10c8-0385-4b18-8f38-491d17ec54f8" providerId="ADAL" clId="{28AC80DC-01ED-4A79-BF17-1BB5EA224524}" dt="2024-08-10T16:17:57.783" v="1" actId="47"/>
        <pc:sldMkLst>
          <pc:docMk/>
          <pc:sldMk cId="1382261249" sldId="259"/>
        </pc:sldMkLst>
      </pc:sldChg>
      <pc:sldChg chg="del">
        <pc:chgData name="René Christen (Prisma)" userId="616c10c8-0385-4b18-8f38-491d17ec54f8" providerId="ADAL" clId="{28AC80DC-01ED-4A79-BF17-1BB5EA224524}" dt="2024-08-10T16:20:40.366" v="40" actId="47"/>
        <pc:sldMkLst>
          <pc:docMk/>
          <pc:sldMk cId="2061388754" sldId="260"/>
        </pc:sldMkLst>
      </pc:sldChg>
      <pc:sldChg chg="del">
        <pc:chgData name="René Christen (Prisma)" userId="616c10c8-0385-4b18-8f38-491d17ec54f8" providerId="ADAL" clId="{28AC80DC-01ED-4A79-BF17-1BB5EA224524}" dt="2024-08-10T16:24:16.134" v="60" actId="47"/>
        <pc:sldMkLst>
          <pc:docMk/>
          <pc:sldMk cId="2144651485" sldId="261"/>
        </pc:sldMkLst>
      </pc:sldChg>
      <pc:sldChg chg="del">
        <pc:chgData name="René Christen (Prisma)" userId="616c10c8-0385-4b18-8f38-491d17ec54f8" providerId="ADAL" clId="{28AC80DC-01ED-4A79-BF17-1BB5EA224524}" dt="2024-08-10T16:32:47.040" v="191" actId="47"/>
        <pc:sldMkLst>
          <pc:docMk/>
          <pc:sldMk cId="1719642794" sldId="262"/>
        </pc:sldMkLst>
      </pc:sldChg>
      <pc:sldChg chg="modSp del mod">
        <pc:chgData name="René Christen (Prisma)" userId="616c10c8-0385-4b18-8f38-491d17ec54f8" providerId="ADAL" clId="{28AC80DC-01ED-4A79-BF17-1BB5EA224524}" dt="2024-08-10T16:32:47.826" v="192" actId="47"/>
        <pc:sldMkLst>
          <pc:docMk/>
          <pc:sldMk cId="2460069784" sldId="263"/>
        </pc:sldMkLst>
        <pc:spChg chg="mod">
          <ac:chgData name="René Christen (Prisma)" userId="616c10c8-0385-4b18-8f38-491d17ec54f8" providerId="ADAL" clId="{28AC80DC-01ED-4A79-BF17-1BB5EA224524}" dt="2024-08-10T16:24:55.595" v="67" actId="1076"/>
          <ac:spMkLst>
            <pc:docMk/>
            <pc:sldMk cId="2460069784" sldId="263"/>
            <ac:spMk id="11" creationId="{F3FDC3CA-C5AA-A70D-1E9B-0D2692221943}"/>
          </ac:spMkLst>
        </pc:spChg>
      </pc:sldChg>
      <pc:sldChg chg="del">
        <pc:chgData name="René Christen (Prisma)" userId="616c10c8-0385-4b18-8f38-491d17ec54f8" providerId="ADAL" clId="{28AC80DC-01ED-4A79-BF17-1BB5EA224524}" dt="2024-08-10T16:34:12.126" v="201" actId="47"/>
        <pc:sldMkLst>
          <pc:docMk/>
          <pc:sldMk cId="2930689471" sldId="264"/>
        </pc:sldMkLst>
      </pc:sldChg>
      <pc:sldChg chg="del">
        <pc:chgData name="René Christen (Prisma)" userId="616c10c8-0385-4b18-8f38-491d17ec54f8" providerId="ADAL" clId="{28AC80DC-01ED-4A79-BF17-1BB5EA224524}" dt="2024-08-10T16:37:54.322" v="353" actId="47"/>
        <pc:sldMkLst>
          <pc:docMk/>
          <pc:sldMk cId="2782057476" sldId="265"/>
        </pc:sldMkLst>
      </pc:sldChg>
      <pc:sldChg chg="del">
        <pc:chgData name="René Christen (Prisma)" userId="616c10c8-0385-4b18-8f38-491d17ec54f8" providerId="ADAL" clId="{28AC80DC-01ED-4A79-BF17-1BB5EA224524}" dt="2024-08-10T16:40:32.739" v="404" actId="47"/>
        <pc:sldMkLst>
          <pc:docMk/>
          <pc:sldMk cId="2844714445" sldId="266"/>
        </pc:sldMkLst>
      </pc:sldChg>
      <pc:sldChg chg="del">
        <pc:chgData name="René Christen (Prisma)" userId="616c10c8-0385-4b18-8f38-491d17ec54f8" providerId="ADAL" clId="{28AC80DC-01ED-4A79-BF17-1BB5EA224524}" dt="2024-08-10T16:47:07.349" v="551" actId="47"/>
        <pc:sldMkLst>
          <pc:docMk/>
          <pc:sldMk cId="2570477941" sldId="267"/>
        </pc:sldMkLst>
      </pc:sldChg>
      <pc:sldChg chg="del">
        <pc:chgData name="René Christen (Prisma)" userId="616c10c8-0385-4b18-8f38-491d17ec54f8" providerId="ADAL" clId="{28AC80DC-01ED-4A79-BF17-1BB5EA224524}" dt="2024-08-10T16:58:06.265" v="695" actId="47"/>
        <pc:sldMkLst>
          <pc:docMk/>
          <pc:sldMk cId="2306379374" sldId="268"/>
        </pc:sldMkLst>
      </pc:sldChg>
      <pc:sldChg chg="del">
        <pc:chgData name="René Christen (Prisma)" userId="616c10c8-0385-4b18-8f38-491d17ec54f8" providerId="ADAL" clId="{28AC80DC-01ED-4A79-BF17-1BB5EA224524}" dt="2024-08-10T16:48:45.503" v="572" actId="47"/>
        <pc:sldMkLst>
          <pc:docMk/>
          <pc:sldMk cId="2238377516" sldId="269"/>
        </pc:sldMkLst>
      </pc:sldChg>
      <pc:sldChg chg="del">
        <pc:chgData name="René Christen (Prisma)" userId="616c10c8-0385-4b18-8f38-491d17ec54f8" providerId="ADAL" clId="{28AC80DC-01ED-4A79-BF17-1BB5EA224524}" dt="2024-08-10T16:48:50.174" v="573" actId="47"/>
        <pc:sldMkLst>
          <pc:docMk/>
          <pc:sldMk cId="4077139204" sldId="270"/>
        </pc:sldMkLst>
      </pc:sldChg>
      <pc:sldChg chg="del">
        <pc:chgData name="René Christen (Prisma)" userId="616c10c8-0385-4b18-8f38-491d17ec54f8" providerId="ADAL" clId="{28AC80DC-01ED-4A79-BF17-1BB5EA224524}" dt="2024-08-10T16:49:44.184" v="605" actId="47"/>
        <pc:sldMkLst>
          <pc:docMk/>
          <pc:sldMk cId="3055260818" sldId="271"/>
        </pc:sldMkLst>
      </pc:sldChg>
      <pc:sldChg chg="del">
        <pc:chgData name="René Christen (Prisma)" userId="616c10c8-0385-4b18-8f38-491d17ec54f8" providerId="ADAL" clId="{28AC80DC-01ED-4A79-BF17-1BB5EA224524}" dt="2024-08-10T16:52:27.229" v="644" actId="47"/>
        <pc:sldMkLst>
          <pc:docMk/>
          <pc:sldMk cId="3204677128" sldId="272"/>
        </pc:sldMkLst>
      </pc:sldChg>
      <pc:sldChg chg="modSp del mod">
        <pc:chgData name="René Christen (Prisma)" userId="616c10c8-0385-4b18-8f38-491d17ec54f8" providerId="ADAL" clId="{28AC80DC-01ED-4A79-BF17-1BB5EA224524}" dt="2024-08-10T16:58:03.920" v="694" actId="47"/>
        <pc:sldMkLst>
          <pc:docMk/>
          <pc:sldMk cId="593983779" sldId="273"/>
        </pc:sldMkLst>
        <pc:spChg chg="mod">
          <ac:chgData name="René Christen (Prisma)" userId="616c10c8-0385-4b18-8f38-491d17ec54f8" providerId="ADAL" clId="{28AC80DC-01ED-4A79-BF17-1BB5EA224524}" dt="2024-08-10T16:53:46.145" v="653" actId="1076"/>
          <ac:spMkLst>
            <pc:docMk/>
            <pc:sldMk cId="593983779" sldId="273"/>
            <ac:spMk id="11" creationId="{E93D9C85-C653-D5BC-6469-0B95C311F914}"/>
          </ac:spMkLst>
        </pc:spChg>
      </pc:sldChg>
      <pc:sldChg chg="del">
        <pc:chgData name="René Christen (Prisma)" userId="616c10c8-0385-4b18-8f38-491d17ec54f8" providerId="ADAL" clId="{28AC80DC-01ED-4A79-BF17-1BB5EA224524}" dt="2024-08-10T16:47:32.502" v="554" actId="47"/>
        <pc:sldMkLst>
          <pc:docMk/>
          <pc:sldMk cId="2021066399" sldId="275"/>
        </pc:sldMkLst>
      </pc:sldChg>
      <pc:sldChg chg="modSp mod modAnim">
        <pc:chgData name="René Christen (Prisma)" userId="616c10c8-0385-4b18-8f38-491d17ec54f8" providerId="ADAL" clId="{28AC80DC-01ED-4A79-BF17-1BB5EA224524}" dt="2024-08-10T17:00:20.636" v="734" actId="14100"/>
        <pc:sldMkLst>
          <pc:docMk/>
          <pc:sldMk cId="3927487699" sldId="280"/>
        </pc:sldMkLst>
        <pc:spChg chg="mod">
          <ac:chgData name="René Christen (Prisma)" userId="616c10c8-0385-4b18-8f38-491d17ec54f8" providerId="ADAL" clId="{28AC80DC-01ED-4A79-BF17-1BB5EA224524}" dt="2024-08-10T17:00:20.636" v="734" actId="14100"/>
          <ac:spMkLst>
            <pc:docMk/>
            <pc:sldMk cId="3927487699" sldId="280"/>
            <ac:spMk id="11" creationId="{DF516EAB-022E-1ACF-7129-112058F6801A}"/>
          </ac:spMkLst>
        </pc:spChg>
        <pc:spChg chg="mod">
          <ac:chgData name="René Christen (Prisma)" userId="616c10c8-0385-4b18-8f38-491d17ec54f8" providerId="ADAL" clId="{28AC80DC-01ED-4A79-BF17-1BB5EA224524}" dt="2024-08-10T16:59:59.266" v="728" actId="14100"/>
          <ac:spMkLst>
            <pc:docMk/>
            <pc:sldMk cId="3927487699" sldId="280"/>
            <ac:spMk id="13" creationId="{2F522C98-4861-4DFE-7A3E-09F88ACB9320}"/>
          </ac:spMkLst>
        </pc:spChg>
      </pc:sldChg>
      <pc:sldChg chg="del">
        <pc:chgData name="René Christen (Prisma)" userId="616c10c8-0385-4b18-8f38-491d17ec54f8" providerId="ADAL" clId="{28AC80DC-01ED-4A79-BF17-1BB5EA224524}" dt="2024-08-10T16:20:49.775" v="42" actId="47"/>
        <pc:sldMkLst>
          <pc:docMk/>
          <pc:sldMk cId="3332549778" sldId="281"/>
        </pc:sldMkLst>
      </pc:sldChg>
      <pc:sldChg chg="del">
        <pc:chgData name="René Christen (Prisma)" userId="616c10c8-0385-4b18-8f38-491d17ec54f8" providerId="ADAL" clId="{28AC80DC-01ED-4A79-BF17-1BB5EA224524}" dt="2024-08-10T16:20:50.031" v="43" actId="47"/>
        <pc:sldMkLst>
          <pc:docMk/>
          <pc:sldMk cId="2022744167" sldId="282"/>
        </pc:sldMkLst>
      </pc:sldChg>
      <pc:sldChg chg="del">
        <pc:chgData name="René Christen (Prisma)" userId="616c10c8-0385-4b18-8f38-491d17ec54f8" providerId="ADAL" clId="{28AC80DC-01ED-4A79-BF17-1BB5EA224524}" dt="2024-08-10T16:20:50.366" v="44" actId="47"/>
        <pc:sldMkLst>
          <pc:docMk/>
          <pc:sldMk cId="2639068188" sldId="283"/>
        </pc:sldMkLst>
      </pc:sldChg>
      <pc:sldChg chg="del">
        <pc:chgData name="René Christen (Prisma)" userId="616c10c8-0385-4b18-8f38-491d17ec54f8" providerId="ADAL" clId="{28AC80DC-01ED-4A79-BF17-1BB5EA224524}" dt="2024-08-10T16:20:50.720" v="45" actId="47"/>
        <pc:sldMkLst>
          <pc:docMk/>
          <pc:sldMk cId="1970817728" sldId="284"/>
        </pc:sldMkLst>
      </pc:sldChg>
      <pc:sldChg chg="del">
        <pc:chgData name="René Christen (Prisma)" userId="616c10c8-0385-4b18-8f38-491d17ec54f8" providerId="ADAL" clId="{28AC80DC-01ED-4A79-BF17-1BB5EA224524}" dt="2024-08-10T16:20:51.311" v="46" actId="47"/>
        <pc:sldMkLst>
          <pc:docMk/>
          <pc:sldMk cId="447490822" sldId="285"/>
        </pc:sldMkLst>
      </pc:sldChg>
      <pc:sldChg chg="addSp modSp mod modAnim">
        <pc:chgData name="René Christen (Prisma)" userId="616c10c8-0385-4b18-8f38-491d17ec54f8" providerId="ADAL" clId="{28AC80DC-01ED-4A79-BF17-1BB5EA224524}" dt="2024-08-10T16:30:57.638" v="189" actId="1076"/>
        <pc:sldMkLst>
          <pc:docMk/>
          <pc:sldMk cId="2910528674" sldId="286"/>
        </pc:sldMkLst>
        <pc:spChg chg="add mod">
          <ac:chgData name="René Christen (Prisma)" userId="616c10c8-0385-4b18-8f38-491d17ec54f8" providerId="ADAL" clId="{28AC80DC-01ED-4A79-BF17-1BB5EA224524}" dt="2024-08-10T16:30:53.060" v="188" actId="1076"/>
          <ac:spMkLst>
            <pc:docMk/>
            <pc:sldMk cId="2910528674" sldId="286"/>
            <ac:spMk id="2" creationId="{6D3799C4-3A82-C947-5AB2-0A157A00DC33}"/>
          </ac:spMkLst>
        </pc:spChg>
        <pc:spChg chg="mod">
          <ac:chgData name="René Christen (Prisma)" userId="616c10c8-0385-4b18-8f38-491d17ec54f8" providerId="ADAL" clId="{28AC80DC-01ED-4A79-BF17-1BB5EA224524}" dt="2024-08-10T16:23:23.536" v="55" actId="207"/>
          <ac:spMkLst>
            <pc:docMk/>
            <pc:sldMk cId="2910528674" sldId="286"/>
            <ac:spMk id="3" creationId="{3984152A-DD4D-9D6C-DFCC-12CB172E7BE7}"/>
          </ac:spMkLst>
        </pc:spChg>
        <pc:spChg chg="mod">
          <ac:chgData name="René Christen (Prisma)" userId="616c10c8-0385-4b18-8f38-491d17ec54f8" providerId="ADAL" clId="{28AC80DC-01ED-4A79-BF17-1BB5EA224524}" dt="2024-08-10T16:23:02.638" v="53" actId="207"/>
          <ac:spMkLst>
            <pc:docMk/>
            <pc:sldMk cId="2910528674" sldId="286"/>
            <ac:spMk id="4" creationId="{6A348846-B1F6-27F2-5134-069090B4FCDB}"/>
          </ac:spMkLst>
        </pc:spChg>
        <pc:spChg chg="mod">
          <ac:chgData name="René Christen (Prisma)" userId="616c10c8-0385-4b18-8f38-491d17ec54f8" providerId="ADAL" clId="{28AC80DC-01ED-4A79-BF17-1BB5EA224524}" dt="2024-08-10T16:23:12.342" v="54" actId="207"/>
          <ac:spMkLst>
            <pc:docMk/>
            <pc:sldMk cId="2910528674" sldId="286"/>
            <ac:spMk id="5" creationId="{2A240006-0326-111B-59AF-D152B2B4788A}"/>
          </ac:spMkLst>
        </pc:spChg>
        <pc:spChg chg="mod">
          <ac:chgData name="René Christen (Prisma)" userId="616c10c8-0385-4b18-8f38-491d17ec54f8" providerId="ADAL" clId="{28AC80DC-01ED-4A79-BF17-1BB5EA224524}" dt="2024-08-10T16:23:34.021" v="56" actId="207"/>
          <ac:spMkLst>
            <pc:docMk/>
            <pc:sldMk cId="2910528674" sldId="286"/>
            <ac:spMk id="6" creationId="{F57344AE-EE23-24EC-9E8A-F8A9F62DEFC5}"/>
          </ac:spMkLst>
        </pc:spChg>
        <pc:spChg chg="add mod">
          <ac:chgData name="René Christen (Prisma)" userId="616c10c8-0385-4b18-8f38-491d17ec54f8" providerId="ADAL" clId="{28AC80DC-01ED-4A79-BF17-1BB5EA224524}" dt="2024-08-10T16:30:57.638" v="189" actId="1076"/>
          <ac:spMkLst>
            <pc:docMk/>
            <pc:sldMk cId="2910528674" sldId="286"/>
            <ac:spMk id="10" creationId="{BAB42258-B060-A358-9545-29CA561A60FF}"/>
          </ac:spMkLst>
        </pc:spChg>
      </pc:sldChg>
      <pc:sldChg chg="del">
        <pc:chgData name="René Christen (Prisma)" userId="616c10c8-0385-4b18-8f38-491d17ec54f8" providerId="ADAL" clId="{28AC80DC-01ED-4A79-BF17-1BB5EA224524}" dt="2024-08-10T16:20:49.078" v="41" actId="47"/>
        <pc:sldMkLst>
          <pc:docMk/>
          <pc:sldMk cId="2877242089" sldId="287"/>
        </pc:sldMkLst>
      </pc:sldChg>
      <pc:sldChg chg="new del">
        <pc:chgData name="René Christen (Prisma)" userId="616c10c8-0385-4b18-8f38-491d17ec54f8" providerId="ADAL" clId="{28AC80DC-01ED-4A79-BF17-1BB5EA224524}" dt="2024-08-10T16:23:40.278" v="57" actId="47"/>
        <pc:sldMkLst>
          <pc:docMk/>
          <pc:sldMk cId="2945077391" sldId="288"/>
        </pc:sldMkLst>
      </pc:sldChg>
      <pc:sldChg chg="addSp delSp modSp del mod delAnim modAnim">
        <pc:chgData name="René Christen (Prisma)" userId="616c10c8-0385-4b18-8f38-491d17ec54f8" providerId="ADAL" clId="{28AC80DC-01ED-4A79-BF17-1BB5EA224524}" dt="2024-08-10T17:00:57.026" v="737" actId="47"/>
        <pc:sldMkLst>
          <pc:docMk/>
          <pc:sldMk cId="2160503822" sldId="289"/>
        </pc:sldMkLst>
        <pc:spChg chg="add del mod">
          <ac:chgData name="René Christen (Prisma)" userId="616c10c8-0385-4b18-8f38-491d17ec54f8" providerId="ADAL" clId="{28AC80DC-01ED-4A79-BF17-1BB5EA224524}" dt="2024-08-10T17:00:52.670" v="735" actId="21"/>
          <ac:spMkLst>
            <pc:docMk/>
            <pc:sldMk cId="2160503822" sldId="289"/>
            <ac:spMk id="10" creationId="{4BD4AAC7-3DBA-C031-5251-917E19F6A3C4}"/>
          </ac:spMkLst>
        </pc:spChg>
      </pc:sldChg>
      <pc:sldChg chg="addSp delSp modSp add mod addAnim delAnim modAnim">
        <pc:chgData name="René Christen (Prisma)" userId="616c10c8-0385-4b18-8f38-491d17ec54f8" providerId="ADAL" clId="{28AC80DC-01ED-4A79-BF17-1BB5EA224524}" dt="2024-08-10T16:32:22.267" v="190"/>
        <pc:sldMkLst>
          <pc:docMk/>
          <pc:sldMk cId="1879786424" sldId="290"/>
        </pc:sldMkLst>
        <pc:spChg chg="del">
          <ac:chgData name="René Christen (Prisma)" userId="616c10c8-0385-4b18-8f38-491d17ec54f8" providerId="ADAL" clId="{28AC80DC-01ED-4A79-BF17-1BB5EA224524}" dt="2024-08-10T16:24:28.121" v="62" actId="478"/>
          <ac:spMkLst>
            <pc:docMk/>
            <pc:sldMk cId="1879786424" sldId="290"/>
            <ac:spMk id="2" creationId="{6D3799C4-3A82-C947-5AB2-0A157A00DC33}"/>
          </ac:spMkLst>
        </pc:spChg>
        <pc:spChg chg="del">
          <ac:chgData name="René Christen (Prisma)" userId="616c10c8-0385-4b18-8f38-491d17ec54f8" providerId="ADAL" clId="{28AC80DC-01ED-4A79-BF17-1BB5EA224524}" dt="2024-08-10T16:24:31.314" v="63" actId="478"/>
          <ac:spMkLst>
            <pc:docMk/>
            <pc:sldMk cId="1879786424" sldId="290"/>
            <ac:spMk id="10" creationId="{BAB42258-B060-A358-9545-29CA561A60FF}"/>
          </ac:spMkLst>
        </pc:spChg>
        <pc:spChg chg="add mod">
          <ac:chgData name="René Christen (Prisma)" userId="616c10c8-0385-4b18-8f38-491d17ec54f8" providerId="ADAL" clId="{28AC80DC-01ED-4A79-BF17-1BB5EA224524}" dt="2024-08-10T16:28:22.633" v="136" actId="1076"/>
          <ac:spMkLst>
            <pc:docMk/>
            <pc:sldMk cId="1879786424" sldId="290"/>
            <ac:spMk id="11" creationId="{CC65BAF2-D80A-73C6-BC6A-33E4C2C58995}"/>
          </ac:spMkLst>
        </pc:spChg>
        <pc:spChg chg="add del">
          <ac:chgData name="René Christen (Prisma)" userId="616c10c8-0385-4b18-8f38-491d17ec54f8" providerId="ADAL" clId="{28AC80DC-01ED-4A79-BF17-1BB5EA224524}" dt="2024-08-10T16:28:02.860" v="134" actId="478"/>
          <ac:spMkLst>
            <pc:docMk/>
            <pc:sldMk cId="1879786424" sldId="290"/>
            <ac:spMk id="13" creationId="{027D6FF4-3546-924C-B3E3-F21608AE7D04}"/>
          </ac:spMkLst>
        </pc:spChg>
      </pc:sldChg>
      <pc:sldChg chg="addSp delSp modSp add mod delAnim modAnim">
        <pc:chgData name="René Christen (Prisma)" userId="616c10c8-0385-4b18-8f38-491d17ec54f8" providerId="ADAL" clId="{28AC80DC-01ED-4A79-BF17-1BB5EA224524}" dt="2024-08-10T16:29:15.033" v="160" actId="1076"/>
        <pc:sldMkLst>
          <pc:docMk/>
          <pc:sldMk cId="346988753" sldId="291"/>
        </pc:sldMkLst>
        <pc:spChg chg="add mod">
          <ac:chgData name="René Christen (Prisma)" userId="616c10c8-0385-4b18-8f38-491d17ec54f8" providerId="ADAL" clId="{28AC80DC-01ED-4A79-BF17-1BB5EA224524}" dt="2024-08-10T16:29:15.033" v="160" actId="1076"/>
          <ac:spMkLst>
            <pc:docMk/>
            <pc:sldMk cId="346988753" sldId="291"/>
            <ac:spMk id="2" creationId="{967D2666-0227-2C51-190D-DF706EAF8DDB}"/>
          </ac:spMkLst>
        </pc:spChg>
        <pc:spChg chg="del">
          <ac:chgData name="René Christen (Prisma)" userId="616c10c8-0385-4b18-8f38-491d17ec54f8" providerId="ADAL" clId="{28AC80DC-01ED-4A79-BF17-1BB5EA224524}" dt="2024-08-10T16:24:49.579" v="66" actId="478"/>
          <ac:spMkLst>
            <pc:docMk/>
            <pc:sldMk cId="346988753" sldId="291"/>
            <ac:spMk id="11" creationId="{CC65BAF2-D80A-73C6-BC6A-33E4C2C58995}"/>
          </ac:spMkLst>
        </pc:spChg>
      </pc:sldChg>
      <pc:sldChg chg="addSp delSp modSp del mod modAnim">
        <pc:chgData name="René Christen (Prisma)" userId="616c10c8-0385-4b18-8f38-491d17ec54f8" providerId="ADAL" clId="{28AC80DC-01ED-4A79-BF17-1BB5EA224524}" dt="2024-08-10T16:47:24.016" v="552" actId="47"/>
        <pc:sldMkLst>
          <pc:docMk/>
          <pc:sldMk cId="1378116134" sldId="292"/>
        </pc:sldMkLst>
        <pc:spChg chg="mod">
          <ac:chgData name="René Christen (Prisma)" userId="616c10c8-0385-4b18-8f38-491d17ec54f8" providerId="ADAL" clId="{28AC80DC-01ED-4A79-BF17-1BB5EA224524}" dt="2024-08-10T16:39:46.365" v="393" actId="108"/>
          <ac:spMkLst>
            <pc:docMk/>
            <pc:sldMk cId="1378116134" sldId="292"/>
            <ac:spMk id="2" creationId="{8902DAE5-AFB7-8258-1222-285B7938EBDE}"/>
          </ac:spMkLst>
        </pc:spChg>
        <pc:spChg chg="mod">
          <ac:chgData name="René Christen (Prisma)" userId="616c10c8-0385-4b18-8f38-491d17ec54f8" providerId="ADAL" clId="{28AC80DC-01ED-4A79-BF17-1BB5EA224524}" dt="2024-08-10T16:39:37.245" v="392" actId="207"/>
          <ac:spMkLst>
            <pc:docMk/>
            <pc:sldMk cId="1378116134" sldId="292"/>
            <ac:spMk id="11" creationId="{DF516EAB-022E-1ACF-7129-112058F6801A}"/>
          </ac:spMkLst>
        </pc:spChg>
        <pc:spChg chg="mod">
          <ac:chgData name="René Christen (Prisma)" userId="616c10c8-0385-4b18-8f38-491d17ec54f8" providerId="ADAL" clId="{28AC80DC-01ED-4A79-BF17-1BB5EA224524}" dt="2024-08-10T16:39:57.319" v="395" actId="108"/>
          <ac:spMkLst>
            <pc:docMk/>
            <pc:sldMk cId="1378116134" sldId="292"/>
            <ac:spMk id="12" creationId="{33622210-EB52-0AD9-FEE2-2F52B96AE9ED}"/>
          </ac:spMkLst>
        </pc:spChg>
        <pc:spChg chg="mod">
          <ac:chgData name="René Christen (Prisma)" userId="616c10c8-0385-4b18-8f38-491d17ec54f8" providerId="ADAL" clId="{28AC80DC-01ED-4A79-BF17-1BB5EA224524}" dt="2024-08-10T16:39:49.669" v="394" actId="108"/>
          <ac:spMkLst>
            <pc:docMk/>
            <pc:sldMk cId="1378116134" sldId="292"/>
            <ac:spMk id="13" creationId="{2F522C98-4861-4DFE-7A3E-09F88ACB9320}"/>
          </ac:spMkLst>
        </pc:spChg>
        <pc:spChg chg="add mod">
          <ac:chgData name="René Christen (Prisma)" userId="616c10c8-0385-4b18-8f38-491d17ec54f8" providerId="ADAL" clId="{28AC80DC-01ED-4A79-BF17-1BB5EA224524}" dt="2024-08-10T16:33:57.573" v="200" actId="1076"/>
          <ac:spMkLst>
            <pc:docMk/>
            <pc:sldMk cId="1378116134" sldId="292"/>
            <ac:spMk id="14" creationId="{E56AF9E6-1050-599E-4964-499FE7F0F832}"/>
          </ac:spMkLst>
        </pc:spChg>
        <pc:spChg chg="add del mod">
          <ac:chgData name="René Christen (Prisma)" userId="616c10c8-0385-4b18-8f38-491d17ec54f8" providerId="ADAL" clId="{28AC80DC-01ED-4A79-BF17-1BB5EA224524}" dt="2024-08-10T16:34:53.737" v="207" actId="478"/>
          <ac:spMkLst>
            <pc:docMk/>
            <pc:sldMk cId="1378116134" sldId="292"/>
            <ac:spMk id="16" creationId="{A1F8B8A7-0CDD-29CC-817C-30BCBCE6F267}"/>
          </ac:spMkLst>
        </pc:spChg>
        <pc:spChg chg="add mod">
          <ac:chgData name="René Christen (Prisma)" userId="616c10c8-0385-4b18-8f38-491d17ec54f8" providerId="ADAL" clId="{28AC80DC-01ED-4A79-BF17-1BB5EA224524}" dt="2024-08-10T16:38:20.169" v="356" actId="6549"/>
          <ac:spMkLst>
            <pc:docMk/>
            <pc:sldMk cId="1378116134" sldId="292"/>
            <ac:spMk id="17" creationId="{36CC4150-DDBC-E8A5-17E0-D6E398CE0E56}"/>
          </ac:spMkLst>
        </pc:spChg>
        <pc:spChg chg="add mod">
          <ac:chgData name="René Christen (Prisma)" userId="616c10c8-0385-4b18-8f38-491d17ec54f8" providerId="ADAL" clId="{28AC80DC-01ED-4A79-BF17-1BB5EA224524}" dt="2024-08-10T16:40:25.691" v="403" actId="14100"/>
          <ac:spMkLst>
            <pc:docMk/>
            <pc:sldMk cId="1378116134" sldId="292"/>
            <ac:spMk id="19" creationId="{5C52528E-5C70-0F59-B72A-EBADAE6CDB55}"/>
          </ac:spMkLst>
        </pc:spChg>
        <pc:spChg chg="add mod">
          <ac:chgData name="René Christen (Prisma)" userId="616c10c8-0385-4b18-8f38-491d17ec54f8" providerId="ADAL" clId="{28AC80DC-01ED-4A79-BF17-1BB5EA224524}" dt="2024-08-10T16:42:30.624" v="504" actId="6549"/>
          <ac:spMkLst>
            <pc:docMk/>
            <pc:sldMk cId="1378116134" sldId="292"/>
            <ac:spMk id="21" creationId="{4F087D73-06FE-41F0-0A38-02DC5AE1E571}"/>
          </ac:spMkLst>
        </pc:spChg>
      </pc:sldChg>
      <pc:sldChg chg="add del">
        <pc:chgData name="René Christen (Prisma)" userId="616c10c8-0385-4b18-8f38-491d17ec54f8" providerId="ADAL" clId="{28AC80DC-01ED-4A79-BF17-1BB5EA224524}" dt="2024-08-10T16:44:03.189" v="512" actId="47"/>
        <pc:sldMkLst>
          <pc:docMk/>
          <pc:sldMk cId="3580991035" sldId="293"/>
        </pc:sldMkLst>
      </pc:sldChg>
      <pc:sldChg chg="addSp delSp modSp add mod delAnim modAnim">
        <pc:chgData name="René Christen (Prisma)" userId="616c10c8-0385-4b18-8f38-491d17ec54f8" providerId="ADAL" clId="{28AC80DC-01ED-4A79-BF17-1BB5EA224524}" dt="2024-08-10T16:52:18.427" v="643"/>
        <pc:sldMkLst>
          <pc:docMk/>
          <pc:sldMk cId="3692245174" sldId="294"/>
        </pc:sldMkLst>
        <pc:spChg chg="del">
          <ac:chgData name="René Christen (Prisma)" userId="616c10c8-0385-4b18-8f38-491d17ec54f8" providerId="ADAL" clId="{28AC80DC-01ED-4A79-BF17-1BB5EA224524}" dt="2024-08-10T16:42:57.432" v="507" actId="478"/>
          <ac:spMkLst>
            <pc:docMk/>
            <pc:sldMk cId="3692245174" sldId="294"/>
            <ac:spMk id="2" creationId="{967D2666-0227-2C51-190D-DF706EAF8DDB}"/>
          </ac:spMkLst>
        </pc:spChg>
        <pc:spChg chg="add mod">
          <ac:chgData name="René Christen (Prisma)" userId="616c10c8-0385-4b18-8f38-491d17ec54f8" providerId="ADAL" clId="{28AC80DC-01ED-4A79-BF17-1BB5EA224524}" dt="2024-08-10T16:43:21.263" v="509" actId="207"/>
          <ac:spMkLst>
            <pc:docMk/>
            <pc:sldMk cId="3692245174" sldId="294"/>
            <ac:spMk id="10" creationId="{4C59F3EF-9937-CEEA-68DF-1831437E5C82}"/>
          </ac:spMkLst>
        </pc:spChg>
        <pc:spChg chg="add mod">
          <ac:chgData name="René Christen (Prisma)" userId="616c10c8-0385-4b18-8f38-491d17ec54f8" providerId="ADAL" clId="{28AC80DC-01ED-4A79-BF17-1BB5EA224524}" dt="2024-08-10T16:43:47.777" v="511" actId="207"/>
          <ac:spMkLst>
            <pc:docMk/>
            <pc:sldMk cId="3692245174" sldId="294"/>
            <ac:spMk id="11" creationId="{DB19CBEC-D469-0681-C608-511684DA021C}"/>
          </ac:spMkLst>
        </pc:spChg>
        <pc:spChg chg="add mod">
          <ac:chgData name="René Christen (Prisma)" userId="616c10c8-0385-4b18-8f38-491d17ec54f8" providerId="ADAL" clId="{28AC80DC-01ED-4A79-BF17-1BB5EA224524}" dt="2024-08-10T16:44:17.534" v="514" actId="207"/>
          <ac:spMkLst>
            <pc:docMk/>
            <pc:sldMk cId="3692245174" sldId="294"/>
            <ac:spMk id="12" creationId="{AFEFCEF6-86C9-8D75-F118-442E274CC85A}"/>
          </ac:spMkLst>
        </pc:spChg>
        <pc:spChg chg="add mod">
          <ac:chgData name="René Christen (Prisma)" userId="616c10c8-0385-4b18-8f38-491d17ec54f8" providerId="ADAL" clId="{28AC80DC-01ED-4A79-BF17-1BB5EA224524}" dt="2024-08-10T16:44:32.791" v="516" actId="207"/>
          <ac:spMkLst>
            <pc:docMk/>
            <pc:sldMk cId="3692245174" sldId="294"/>
            <ac:spMk id="13" creationId="{3A3DC010-D65E-25D0-9568-9D725EA03BAD}"/>
          </ac:spMkLst>
        </pc:spChg>
        <pc:spChg chg="add mod">
          <ac:chgData name="René Christen (Prisma)" userId="616c10c8-0385-4b18-8f38-491d17ec54f8" providerId="ADAL" clId="{28AC80DC-01ED-4A79-BF17-1BB5EA224524}" dt="2024-08-10T16:45:31.133" v="543" actId="1076"/>
          <ac:spMkLst>
            <pc:docMk/>
            <pc:sldMk cId="3692245174" sldId="294"/>
            <ac:spMk id="14" creationId="{52A2093B-F6CE-C72F-3800-E6E59D7D06F2}"/>
          </ac:spMkLst>
        </pc:spChg>
        <pc:spChg chg="add mod">
          <ac:chgData name="René Christen (Prisma)" userId="616c10c8-0385-4b18-8f38-491d17ec54f8" providerId="ADAL" clId="{28AC80DC-01ED-4A79-BF17-1BB5EA224524}" dt="2024-08-10T16:44:47.113" v="517"/>
          <ac:spMkLst>
            <pc:docMk/>
            <pc:sldMk cId="3692245174" sldId="294"/>
            <ac:spMk id="15" creationId="{66C1F77F-B668-8D4C-1FCF-E5E3B950DA28}"/>
          </ac:spMkLst>
        </pc:spChg>
        <pc:spChg chg="add mod">
          <ac:chgData name="René Christen (Prisma)" userId="616c10c8-0385-4b18-8f38-491d17ec54f8" providerId="ADAL" clId="{28AC80DC-01ED-4A79-BF17-1BB5EA224524}" dt="2024-08-10T16:45:35.329" v="544" actId="1076"/>
          <ac:spMkLst>
            <pc:docMk/>
            <pc:sldMk cId="3692245174" sldId="294"/>
            <ac:spMk id="16" creationId="{E6A9AAEF-BD95-805C-A710-43CED50BE1D5}"/>
          </ac:spMkLst>
        </pc:spChg>
        <pc:spChg chg="add mod">
          <ac:chgData name="René Christen (Prisma)" userId="616c10c8-0385-4b18-8f38-491d17ec54f8" providerId="ADAL" clId="{28AC80DC-01ED-4A79-BF17-1BB5EA224524}" dt="2024-08-10T16:45:50.273" v="545" actId="1076"/>
          <ac:spMkLst>
            <pc:docMk/>
            <pc:sldMk cId="3692245174" sldId="294"/>
            <ac:spMk id="17" creationId="{53907F43-8963-45D4-3E85-30CCF5BCE08A}"/>
          </ac:spMkLst>
        </pc:spChg>
      </pc:sldChg>
      <pc:sldChg chg="addSp delSp modSp add mod delAnim modAnim">
        <pc:chgData name="René Christen (Prisma)" userId="616c10c8-0385-4b18-8f38-491d17ec54f8" providerId="ADAL" clId="{28AC80DC-01ED-4A79-BF17-1BB5EA224524}" dt="2024-08-10T16:51:56.599" v="640"/>
        <pc:sldMkLst>
          <pc:docMk/>
          <pc:sldMk cId="36476327" sldId="295"/>
        </pc:sldMkLst>
        <pc:spChg chg="add mod">
          <ac:chgData name="René Christen (Prisma)" userId="616c10c8-0385-4b18-8f38-491d17ec54f8" providerId="ADAL" clId="{28AC80DC-01ED-4A79-BF17-1BB5EA224524}" dt="2024-08-10T16:48:33.752" v="569" actId="1076"/>
          <ac:spMkLst>
            <pc:docMk/>
            <pc:sldMk cId="36476327" sldId="295"/>
            <ac:spMk id="2" creationId="{8703F747-A8CF-0801-222D-06CB2EF7EA61}"/>
          </ac:spMkLst>
        </pc:spChg>
        <pc:spChg chg="del">
          <ac:chgData name="René Christen (Prisma)" userId="616c10c8-0385-4b18-8f38-491d17ec54f8" providerId="ADAL" clId="{28AC80DC-01ED-4A79-BF17-1BB5EA224524}" dt="2024-08-10T16:47:36.376" v="556" actId="478"/>
          <ac:spMkLst>
            <pc:docMk/>
            <pc:sldMk cId="36476327" sldId="295"/>
            <ac:spMk id="14" creationId="{52A2093B-F6CE-C72F-3800-E6E59D7D06F2}"/>
          </ac:spMkLst>
        </pc:spChg>
        <pc:spChg chg="del">
          <ac:chgData name="René Christen (Prisma)" userId="616c10c8-0385-4b18-8f38-491d17ec54f8" providerId="ADAL" clId="{28AC80DC-01ED-4A79-BF17-1BB5EA224524}" dt="2024-08-10T16:47:38.724" v="557" actId="478"/>
          <ac:spMkLst>
            <pc:docMk/>
            <pc:sldMk cId="36476327" sldId="295"/>
            <ac:spMk id="15" creationId="{66C1F77F-B668-8D4C-1FCF-E5E3B950DA28}"/>
          </ac:spMkLst>
        </pc:spChg>
        <pc:spChg chg="del">
          <ac:chgData name="René Christen (Prisma)" userId="616c10c8-0385-4b18-8f38-491d17ec54f8" providerId="ADAL" clId="{28AC80DC-01ED-4A79-BF17-1BB5EA224524}" dt="2024-08-10T16:47:40.393" v="558" actId="478"/>
          <ac:spMkLst>
            <pc:docMk/>
            <pc:sldMk cId="36476327" sldId="295"/>
            <ac:spMk id="16" creationId="{E6A9AAEF-BD95-805C-A710-43CED50BE1D5}"/>
          </ac:spMkLst>
        </pc:spChg>
        <pc:spChg chg="del">
          <ac:chgData name="René Christen (Prisma)" userId="616c10c8-0385-4b18-8f38-491d17ec54f8" providerId="ADAL" clId="{28AC80DC-01ED-4A79-BF17-1BB5EA224524}" dt="2024-08-10T16:47:34.711" v="555" actId="478"/>
          <ac:spMkLst>
            <pc:docMk/>
            <pc:sldMk cId="36476327" sldId="295"/>
            <ac:spMk id="17" creationId="{53907F43-8963-45D4-3E85-30CCF5BCE08A}"/>
          </ac:spMkLst>
        </pc:spChg>
        <pc:spChg chg="add mod">
          <ac:chgData name="René Christen (Prisma)" userId="616c10c8-0385-4b18-8f38-491d17ec54f8" providerId="ADAL" clId="{28AC80DC-01ED-4A79-BF17-1BB5EA224524}" dt="2024-08-10T16:51:41.049" v="633" actId="1036"/>
          <ac:spMkLst>
            <pc:docMk/>
            <pc:sldMk cId="36476327" sldId="295"/>
            <ac:spMk id="18" creationId="{0930217E-D2B6-C759-089E-C4F8E4DC7CC0}"/>
          </ac:spMkLst>
        </pc:spChg>
        <pc:spChg chg="add mod">
          <ac:chgData name="René Christen (Prisma)" userId="616c10c8-0385-4b18-8f38-491d17ec54f8" providerId="ADAL" clId="{28AC80DC-01ED-4A79-BF17-1BB5EA224524}" dt="2024-08-10T16:49:29.603" v="599" actId="1076"/>
          <ac:spMkLst>
            <pc:docMk/>
            <pc:sldMk cId="36476327" sldId="295"/>
            <ac:spMk id="19" creationId="{D0DA0613-89B1-CCCF-0198-1932D85D9590}"/>
          </ac:spMkLst>
        </pc:spChg>
        <pc:spChg chg="add mod">
          <ac:chgData name="René Christen (Prisma)" userId="616c10c8-0385-4b18-8f38-491d17ec54f8" providerId="ADAL" clId="{28AC80DC-01ED-4A79-BF17-1BB5EA224524}" dt="2024-08-10T16:51:44.801" v="638" actId="1036"/>
          <ac:spMkLst>
            <pc:docMk/>
            <pc:sldMk cId="36476327" sldId="295"/>
            <ac:spMk id="20" creationId="{1002984E-32F4-C699-C025-5B9D920BBF28}"/>
          </ac:spMkLst>
        </pc:spChg>
      </pc:sldChg>
      <pc:sldChg chg="del modAnim">
        <pc:chgData name="René Christen (Prisma)" userId="616c10c8-0385-4b18-8f38-491d17ec54f8" providerId="ADAL" clId="{28AC80DC-01ED-4A79-BF17-1BB5EA224524}" dt="2024-08-10T17:04:14.039" v="743" actId="47"/>
        <pc:sldMkLst>
          <pc:docMk/>
          <pc:sldMk cId="1073408236" sldId="296"/>
        </pc:sldMkLst>
      </pc:sldChg>
      <pc:sldChg chg="addSp delSp modSp add mod delAnim modAnim">
        <pc:chgData name="René Christen (Prisma)" userId="616c10c8-0385-4b18-8f38-491d17ec54f8" providerId="ADAL" clId="{28AC80DC-01ED-4A79-BF17-1BB5EA224524}" dt="2024-08-10T17:03:17.639" v="742"/>
        <pc:sldMkLst>
          <pc:docMk/>
          <pc:sldMk cId="3269314479" sldId="297"/>
        </pc:sldMkLst>
        <pc:spChg chg="add del mod">
          <ac:chgData name="René Christen (Prisma)" userId="616c10c8-0385-4b18-8f38-491d17ec54f8" providerId="ADAL" clId="{28AC80DC-01ED-4A79-BF17-1BB5EA224524}" dt="2024-08-10T16:56:44.618" v="676" actId="478"/>
          <ac:spMkLst>
            <pc:docMk/>
            <pc:sldMk cId="3269314479" sldId="297"/>
            <ac:spMk id="2" creationId="{F6A29F5D-E03D-0E70-C02A-637A9E39C9D9}"/>
          </ac:spMkLst>
        </pc:spChg>
        <pc:spChg chg="mod">
          <ac:chgData name="René Christen (Prisma)" userId="616c10c8-0385-4b18-8f38-491d17ec54f8" providerId="ADAL" clId="{28AC80DC-01ED-4A79-BF17-1BB5EA224524}" dt="2024-08-10T16:54:15.151" v="658" actId="207"/>
          <ac:spMkLst>
            <pc:docMk/>
            <pc:sldMk cId="3269314479" sldId="297"/>
            <ac:spMk id="10" creationId="{5FF8FC15-6FBE-0F61-4E7C-6BA5D3AF3076}"/>
          </ac:spMkLst>
        </pc:spChg>
        <pc:spChg chg="mod">
          <ac:chgData name="René Christen (Prisma)" userId="616c10c8-0385-4b18-8f38-491d17ec54f8" providerId="ADAL" clId="{28AC80DC-01ED-4A79-BF17-1BB5EA224524}" dt="2024-08-10T16:54:19.923" v="659" actId="108"/>
          <ac:spMkLst>
            <pc:docMk/>
            <pc:sldMk cId="3269314479" sldId="297"/>
            <ac:spMk id="11" creationId="{B03C130A-BFFC-764C-0F48-75F48A887BAC}"/>
          </ac:spMkLst>
        </pc:spChg>
        <pc:spChg chg="mod">
          <ac:chgData name="René Christen (Prisma)" userId="616c10c8-0385-4b18-8f38-491d17ec54f8" providerId="ADAL" clId="{28AC80DC-01ED-4A79-BF17-1BB5EA224524}" dt="2024-08-10T16:54:22.105" v="660" actId="108"/>
          <ac:spMkLst>
            <pc:docMk/>
            <pc:sldMk cId="3269314479" sldId="297"/>
            <ac:spMk id="12" creationId="{03FDE562-2F85-64A8-DC08-523C22460DE8}"/>
          </ac:spMkLst>
        </pc:spChg>
        <pc:spChg chg="mod">
          <ac:chgData name="René Christen (Prisma)" userId="616c10c8-0385-4b18-8f38-491d17ec54f8" providerId="ADAL" clId="{28AC80DC-01ED-4A79-BF17-1BB5EA224524}" dt="2024-08-10T16:54:27.647" v="661" actId="108"/>
          <ac:spMkLst>
            <pc:docMk/>
            <pc:sldMk cId="3269314479" sldId="297"/>
            <ac:spMk id="13" creationId="{92428418-5AE4-6CBA-A0C2-4A870C1353E5}"/>
          </ac:spMkLst>
        </pc:spChg>
        <pc:spChg chg="add mod">
          <ac:chgData name="René Christen (Prisma)" userId="616c10c8-0385-4b18-8f38-491d17ec54f8" providerId="ADAL" clId="{28AC80DC-01ED-4A79-BF17-1BB5EA224524}" dt="2024-08-10T16:57:39.189" v="689" actId="1076"/>
          <ac:spMkLst>
            <pc:docMk/>
            <pc:sldMk cId="3269314479" sldId="297"/>
            <ac:spMk id="18" creationId="{88C123C1-6696-1743-9F67-FEAC9E7FA864}"/>
          </ac:spMkLst>
        </pc:spChg>
        <pc:spChg chg="add mod">
          <ac:chgData name="René Christen (Prisma)" userId="616c10c8-0385-4b18-8f38-491d17ec54f8" providerId="ADAL" clId="{28AC80DC-01ED-4A79-BF17-1BB5EA224524}" dt="2024-08-10T16:56:47.506" v="677"/>
          <ac:spMkLst>
            <pc:docMk/>
            <pc:sldMk cId="3269314479" sldId="297"/>
            <ac:spMk id="19" creationId="{65FEA1F6-892A-6044-42FE-74BD3DF06C5A}"/>
          </ac:spMkLst>
        </pc:spChg>
        <pc:spChg chg="add mod">
          <ac:chgData name="René Christen (Prisma)" userId="616c10c8-0385-4b18-8f38-491d17ec54f8" providerId="ADAL" clId="{28AC80DC-01ED-4A79-BF17-1BB5EA224524}" dt="2024-08-10T16:56:48.082" v="678"/>
          <ac:spMkLst>
            <pc:docMk/>
            <pc:sldMk cId="3269314479" sldId="297"/>
            <ac:spMk id="20" creationId="{BF2CBF63-B501-943E-C8D4-387E2CC792FB}"/>
          </ac:spMkLst>
        </pc:spChg>
        <pc:spChg chg="add mod">
          <ac:chgData name="René Christen (Prisma)" userId="616c10c8-0385-4b18-8f38-491d17ec54f8" providerId="ADAL" clId="{28AC80DC-01ED-4A79-BF17-1BB5EA224524}" dt="2024-08-10T16:58:16.989" v="696" actId="1076"/>
          <ac:spMkLst>
            <pc:docMk/>
            <pc:sldMk cId="3269314479" sldId="297"/>
            <ac:spMk id="21" creationId="{4328597C-DC46-C697-CAB2-56861D324901}"/>
          </ac:spMkLst>
        </pc:spChg>
        <pc:spChg chg="add mod">
          <ac:chgData name="René Christen (Prisma)" userId="616c10c8-0385-4b18-8f38-491d17ec54f8" providerId="ADAL" clId="{28AC80DC-01ED-4A79-BF17-1BB5EA224524}" dt="2024-08-10T16:57:52.036" v="691" actId="1076"/>
          <ac:spMkLst>
            <pc:docMk/>
            <pc:sldMk cId="3269314479" sldId="297"/>
            <ac:spMk id="22" creationId="{0A57EFF7-1751-C282-D327-552291E4B283}"/>
          </ac:spMkLst>
        </pc:spChg>
        <pc:spChg chg="add mod">
          <ac:chgData name="René Christen (Prisma)" userId="616c10c8-0385-4b18-8f38-491d17ec54f8" providerId="ADAL" clId="{28AC80DC-01ED-4A79-BF17-1BB5EA224524}" dt="2024-08-10T16:58:16.989" v="696" actId="1076"/>
          <ac:spMkLst>
            <pc:docMk/>
            <pc:sldMk cId="3269314479" sldId="297"/>
            <ac:spMk id="23" creationId="{FD2EF9E1-806C-BF40-0525-6D68B0F13A93}"/>
          </ac:spMkLst>
        </pc:spChg>
      </pc:sldChg>
      <pc:sldChg chg="add del">
        <pc:chgData name="René Christen (Prisma)" userId="616c10c8-0385-4b18-8f38-491d17ec54f8" providerId="ADAL" clId="{28AC80DC-01ED-4A79-BF17-1BB5EA224524}" dt="2024-08-10T16:58:02.651" v="693" actId="47"/>
        <pc:sldMkLst>
          <pc:docMk/>
          <pc:sldMk cId="1935668838" sldId="298"/>
        </pc:sldMkLst>
      </pc:sldChg>
      <pc:sldChg chg="add del">
        <pc:chgData name="René Christen (Prisma)" userId="616c10c8-0385-4b18-8f38-491d17ec54f8" providerId="ADAL" clId="{28AC80DC-01ED-4A79-BF17-1BB5EA224524}" dt="2024-08-10T16:53:29.663" v="651"/>
        <pc:sldMkLst>
          <pc:docMk/>
          <pc:sldMk cId="2113840439" sldId="298"/>
        </pc:sldMkLst>
      </pc:sldChg>
      <pc:sldChg chg="addSp modSp modAnim">
        <pc:chgData name="René Christen (Prisma)" userId="616c10c8-0385-4b18-8f38-491d17ec54f8" providerId="ADAL" clId="{28AC80DC-01ED-4A79-BF17-1BB5EA224524}" dt="2024-08-10T17:01:15.565" v="738"/>
        <pc:sldMkLst>
          <pc:docMk/>
          <pc:sldMk cId="3899990330" sldId="298"/>
        </pc:sldMkLst>
        <pc:spChg chg="add mod">
          <ac:chgData name="René Christen (Prisma)" userId="616c10c8-0385-4b18-8f38-491d17ec54f8" providerId="ADAL" clId="{28AC80DC-01ED-4A79-BF17-1BB5EA224524}" dt="2024-08-10T17:00:54.679" v="736"/>
          <ac:spMkLst>
            <pc:docMk/>
            <pc:sldMk cId="3899990330" sldId="298"/>
            <ac:spMk id="10" creationId="{4BD4AAC7-3DBA-C031-5251-917E19F6A3C4}"/>
          </ac:spMkLst>
        </pc:spChg>
      </pc:sldChg>
    </pc:docChg>
  </pc:docChgLst>
  <pc:docChgLst>
    <pc:chgData name="René Christen (Prisma)" userId="616c10c8-0385-4b18-8f38-491d17ec54f8" providerId="ADAL" clId="{574AEA65-0FA9-4E67-AC23-1168EBB809AA}"/>
    <pc:docChg chg="custSel addSld delSld modSld">
      <pc:chgData name="René Christen (Prisma)" userId="616c10c8-0385-4b18-8f38-491d17ec54f8" providerId="ADAL" clId="{574AEA65-0FA9-4E67-AC23-1168EBB809AA}" dt="2024-11-07T15:42:57.455" v="12" actId="20577"/>
      <pc:docMkLst>
        <pc:docMk/>
      </pc:docMkLst>
      <pc:sldChg chg="modSp mod">
        <pc:chgData name="René Christen (Prisma)" userId="616c10c8-0385-4b18-8f38-491d17ec54f8" providerId="ADAL" clId="{574AEA65-0FA9-4E67-AC23-1168EBB809AA}" dt="2024-11-07T15:42:57.455" v="12" actId="20577"/>
        <pc:sldMkLst>
          <pc:docMk/>
          <pc:sldMk cId="2668831584" sldId="274"/>
        </pc:sldMkLst>
        <pc:spChg chg="mod">
          <ac:chgData name="René Christen (Prisma)" userId="616c10c8-0385-4b18-8f38-491d17ec54f8" providerId="ADAL" clId="{574AEA65-0FA9-4E67-AC23-1168EBB809AA}" dt="2024-11-07T15:42:50.624" v="8" actId="20577"/>
          <ac:spMkLst>
            <pc:docMk/>
            <pc:sldMk cId="2668831584" sldId="274"/>
            <ac:spMk id="11" creationId="{B03C130A-BFFC-764C-0F48-75F48A887BAC}"/>
          </ac:spMkLst>
        </pc:spChg>
        <pc:spChg chg="mod">
          <ac:chgData name="René Christen (Prisma)" userId="616c10c8-0385-4b18-8f38-491d17ec54f8" providerId="ADAL" clId="{574AEA65-0FA9-4E67-AC23-1168EBB809AA}" dt="2024-11-07T15:42:54.103" v="10" actId="20577"/>
          <ac:spMkLst>
            <pc:docMk/>
            <pc:sldMk cId="2668831584" sldId="274"/>
            <ac:spMk id="12" creationId="{03FDE562-2F85-64A8-DC08-523C22460DE8}"/>
          </ac:spMkLst>
        </pc:spChg>
        <pc:spChg chg="mod">
          <ac:chgData name="René Christen (Prisma)" userId="616c10c8-0385-4b18-8f38-491d17ec54f8" providerId="ADAL" clId="{574AEA65-0FA9-4E67-AC23-1168EBB809AA}" dt="2024-11-07T15:42:57.455" v="12" actId="20577"/>
          <ac:spMkLst>
            <pc:docMk/>
            <pc:sldMk cId="2668831584" sldId="274"/>
            <ac:spMk id="13" creationId="{92428418-5AE4-6CBA-A0C2-4A870C1353E5}"/>
          </ac:spMkLst>
        </pc:spChg>
      </pc:sldChg>
      <pc:sldChg chg="modSp">
        <pc:chgData name="René Christen (Prisma)" userId="616c10c8-0385-4b18-8f38-491d17ec54f8" providerId="ADAL" clId="{574AEA65-0FA9-4E67-AC23-1168EBB809AA}" dt="2024-11-01T20:23:54.286" v="6" actId="20577"/>
        <pc:sldMkLst>
          <pc:docMk/>
          <pc:sldMk cId="3692245174" sldId="294"/>
        </pc:sldMkLst>
        <pc:spChg chg="mod">
          <ac:chgData name="René Christen (Prisma)" userId="616c10c8-0385-4b18-8f38-491d17ec54f8" providerId="ADAL" clId="{574AEA65-0FA9-4E67-AC23-1168EBB809AA}" dt="2024-11-01T20:23:54.286" v="6" actId="20577"/>
          <ac:spMkLst>
            <pc:docMk/>
            <pc:sldMk cId="3692245174" sldId="294"/>
            <ac:spMk id="17" creationId="{53907F43-8963-45D4-3E85-30CCF5BCE08A}"/>
          </ac:spMkLst>
        </pc:spChg>
      </pc:sldChg>
      <pc:sldChg chg="del">
        <pc:chgData name="René Christen (Prisma)" userId="616c10c8-0385-4b18-8f38-491d17ec54f8" providerId="ADAL" clId="{574AEA65-0FA9-4E67-AC23-1168EBB809AA}" dt="2024-10-29T09:53:41.248" v="3" actId="47"/>
        <pc:sldMkLst>
          <pc:docMk/>
          <pc:sldMk cId="3915001929" sldId="299"/>
        </pc:sldMkLst>
      </pc:sldChg>
      <pc:sldChg chg="delSp new del mod">
        <pc:chgData name="René Christen (Prisma)" userId="616c10c8-0385-4b18-8f38-491d17ec54f8" providerId="ADAL" clId="{574AEA65-0FA9-4E67-AC23-1168EBB809AA}" dt="2024-10-29T09:53:43.668" v="4" actId="47"/>
        <pc:sldMkLst>
          <pc:docMk/>
          <pc:sldMk cId="646011269" sldId="300"/>
        </pc:sldMkLst>
        <pc:spChg chg="del">
          <ac:chgData name="René Christen (Prisma)" userId="616c10c8-0385-4b18-8f38-491d17ec54f8" providerId="ADAL" clId="{574AEA65-0FA9-4E67-AC23-1168EBB809AA}" dt="2024-10-29T09:53:35.408" v="1" actId="478"/>
          <ac:spMkLst>
            <pc:docMk/>
            <pc:sldMk cId="646011269" sldId="300"/>
            <ac:spMk id="2" creationId="{1E8A5079-D260-9768-95B7-24E588690B8A}"/>
          </ac:spMkLst>
        </pc:spChg>
        <pc:spChg chg="del">
          <ac:chgData name="René Christen (Prisma)" userId="616c10c8-0385-4b18-8f38-491d17ec54f8" providerId="ADAL" clId="{574AEA65-0FA9-4E67-AC23-1168EBB809AA}" dt="2024-10-29T09:53:36.664" v="2" actId="478"/>
          <ac:spMkLst>
            <pc:docMk/>
            <pc:sldMk cId="646011269" sldId="300"/>
            <ac:spMk id="3" creationId="{2F6EC6E0-6AA2-669C-A8B2-504C583088E7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0AC3CD-BBB2-D142-C941-851C97577C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9C5DF072-C2CD-9A03-E168-6BF9E6793B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49604F9-E17A-F854-8402-005F9F39B4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E31C4-8008-4BD8-9700-A9156135F2FB}" type="datetimeFigureOut">
              <a:rPr lang="de-CH" smtClean="0"/>
              <a:t>07.11.2024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CA96E15-8E1A-0563-B20B-FBB37DF9B7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21269FA-5980-C7CB-8473-7BD22C7FF8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DDBD2-3C83-4985-8F94-601C5ABFAB85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749920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481B18-F9C3-2D3C-42EB-F4372450CD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4D9783B5-9BD2-B969-7A3F-7F4B5C68B1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9EFD8A6-70AE-0E16-645A-CD5FBAE3F8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E31C4-8008-4BD8-9700-A9156135F2FB}" type="datetimeFigureOut">
              <a:rPr lang="de-CH" smtClean="0"/>
              <a:t>07.11.2024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1DDD233-9CC8-2C0D-A5D2-057FFAEE1C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C5AEF57-85A0-18AB-AF7C-0D6295A09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DDBD2-3C83-4985-8F94-601C5ABFAB85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663614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0EB44443-C3E2-B025-C4C4-9D25673B580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44557C05-E6AA-0CD3-8183-29FBF1D9E9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610A163-21CF-33FB-75FA-EAF9ED0D0B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E31C4-8008-4BD8-9700-A9156135F2FB}" type="datetimeFigureOut">
              <a:rPr lang="de-CH" smtClean="0"/>
              <a:t>07.11.2024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49F9839-0AB3-750C-7714-F1F7AD2DA9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8D062E3-A893-A744-297B-F1EAA80732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DDBD2-3C83-4985-8F94-601C5ABFAB85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59420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4D01A1D-37FB-4DAB-CBF7-40DF20101F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E9AB70A-F449-FB1F-1049-EB9118EF2A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71322C1-A3A3-9A55-7C9F-227E8DF4E9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E31C4-8008-4BD8-9700-A9156135F2FB}" type="datetimeFigureOut">
              <a:rPr lang="de-CH" smtClean="0"/>
              <a:t>07.11.2024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5E39CA4-12ED-2BCA-ACF1-3384CD9503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118407D-0E88-959F-52A4-95EA9DFE96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DDBD2-3C83-4985-8F94-601C5ABFAB85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233390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1AAFFBA-1F79-817C-349F-B829C0F903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C8C985C2-65A2-BF89-032E-7954403482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2BC78BD-CD41-D712-9B0A-ECD0C63D10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E31C4-8008-4BD8-9700-A9156135F2FB}" type="datetimeFigureOut">
              <a:rPr lang="de-CH" smtClean="0"/>
              <a:t>07.11.2024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372540A-5485-7634-A9E8-A6A5A2DDD3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CE4E779-5B23-DBB5-743A-06B92BF6C3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DDBD2-3C83-4985-8F94-601C5ABFAB85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153133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3EE297D-B866-0042-C8F1-F9F2B54E23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455D5D8-4DE7-018A-6476-BB934319DB0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27619B5A-85FF-7C69-DFA1-D56E512BFB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935B838-AE2B-E437-929D-9FD194EE6A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E31C4-8008-4BD8-9700-A9156135F2FB}" type="datetimeFigureOut">
              <a:rPr lang="de-CH" smtClean="0"/>
              <a:t>07.11.2024</a:t>
            </a:fld>
            <a:endParaRPr lang="de-CH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088CCED-3940-3410-DC28-A9A8E7FD5A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7EB23C4-A003-6A91-7911-C8D915ED19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DDBD2-3C83-4985-8F94-601C5ABFAB85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431237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5CF7ED0-FEB8-571E-B7CC-B674811287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F63B1F1-A435-BDC2-FE2D-38ECDBB190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67B11C3-58DA-3FF5-50BE-8CFA1CB1EE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4A369C08-0A4E-7F8D-CE16-763625E3E0C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D9128A27-34EE-A11F-D54D-7CFBFA87036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012FA42A-169E-DCE7-FB23-270DCA9F28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E31C4-8008-4BD8-9700-A9156135F2FB}" type="datetimeFigureOut">
              <a:rPr lang="de-CH" smtClean="0"/>
              <a:t>07.11.2024</a:t>
            </a:fld>
            <a:endParaRPr lang="de-CH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32BF48ED-32F2-056D-08B1-E495B44C1F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7178B4FD-6178-ED9C-22E9-A0167E5BC4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DDBD2-3C83-4985-8F94-601C5ABFAB85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0741166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061F5CB-A244-66CE-D513-27F313B115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E222B9C2-1844-4CDA-30B5-907FABC797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E31C4-8008-4BD8-9700-A9156135F2FB}" type="datetimeFigureOut">
              <a:rPr lang="de-CH" smtClean="0"/>
              <a:t>07.11.2024</a:t>
            </a:fld>
            <a:endParaRPr lang="de-CH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B3EE4E1C-5526-3ED1-D5BA-0F18E5F72F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A71AAD4-30A6-9B99-FFFD-1D7D87D5ED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DDBD2-3C83-4985-8F94-601C5ABFAB85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1929725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2AC5A8C3-7B4E-7EC1-68F3-CB78A3C545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E31C4-8008-4BD8-9700-A9156135F2FB}" type="datetimeFigureOut">
              <a:rPr lang="de-CH" smtClean="0"/>
              <a:t>07.11.2024</a:t>
            </a:fld>
            <a:endParaRPr lang="de-CH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8870CA14-42F6-AAD7-1610-CA4A20A0B7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F099AC4F-0771-E685-D0C5-ECE079E8DF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DDBD2-3C83-4985-8F94-601C5ABFAB85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4497162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0DE8A49-9881-9E78-D959-625F4C8995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0A0B4D5-2A2B-BF5C-EF7E-40F2CE6A62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1219B40D-9C31-2EB2-EE28-3C1EB8AC02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F07E128-66A5-1FAF-8CDB-C47F254683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E31C4-8008-4BD8-9700-A9156135F2FB}" type="datetimeFigureOut">
              <a:rPr lang="de-CH" smtClean="0"/>
              <a:t>07.11.2024</a:t>
            </a:fld>
            <a:endParaRPr lang="de-CH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6C22F2E-0422-405D-10B3-05F831C37D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D5F25028-5B20-21AA-6F72-4DE6C62E32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DDBD2-3C83-4985-8F94-601C5ABFAB85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563864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DAC2338-6980-21E5-6D04-A7B6FAD03B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C6C7724F-93C4-9776-0893-3094C3ED630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808DCAB6-2FD5-1865-C586-889E01854B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2E17B58-95AD-0A33-B9BF-5780EBE42D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E31C4-8008-4BD8-9700-A9156135F2FB}" type="datetimeFigureOut">
              <a:rPr lang="de-CH" smtClean="0"/>
              <a:t>07.11.2024</a:t>
            </a:fld>
            <a:endParaRPr lang="de-CH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4FD77CDC-B000-BDA6-DF9E-034C6A46B3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FD03FD0-29D8-C824-31FE-5307E0B049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DDBD2-3C83-4985-8F94-601C5ABFAB85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795135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073627CE-805F-B606-29D8-AA0E2E8551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897D257-B128-8B01-B7E5-60D9CC7DDE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019082D-1080-7AC9-E316-E031C0CB2E9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A3E31C4-8008-4BD8-9700-A9156135F2FB}" type="datetimeFigureOut">
              <a:rPr lang="de-CH" smtClean="0"/>
              <a:t>07.11.2024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70AB779-7047-ECD1-F43B-14FF2B6DDF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C86ECDA-6C3F-F888-D86E-3423ED1684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07DDBD2-3C83-4985-8F94-601C5ABFAB85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678503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>
            <a:extLst>
              <a:ext uri="{FF2B5EF4-FFF2-40B4-BE49-F238E27FC236}">
                <a16:creationId xmlns:a16="http://schemas.microsoft.com/office/drawing/2014/main" id="{6020EC72-23F4-2F3A-4CDE-C52ED4AC3AD6}"/>
              </a:ext>
            </a:extLst>
          </p:cNvPr>
          <p:cNvSpPr txBox="1"/>
          <p:nvPr/>
        </p:nvSpPr>
        <p:spPr>
          <a:xfrm>
            <a:off x="649520" y="415409"/>
            <a:ext cx="10991096" cy="56938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2800" dirty="0">
                <a:solidFill>
                  <a:schemeClr val="bg1"/>
                </a:solidFill>
              </a:rPr>
              <a:t>Dieses Power-Point darf nur mit einem eindeutigen Hinweis auf das Copyright verwendet werden:</a:t>
            </a:r>
          </a:p>
          <a:p>
            <a:endParaRPr lang="de-DE" sz="2800" dirty="0">
              <a:solidFill>
                <a:schemeClr val="bg1"/>
              </a:solidFill>
            </a:endParaRPr>
          </a:p>
          <a:p>
            <a:r>
              <a:rPr lang="de-DE" sz="3600" dirty="0">
                <a:solidFill>
                  <a:schemeClr val="bg1"/>
                </a:solidFill>
              </a:rPr>
              <a:t>© wirksam LEITEN – weniger LEIDEN</a:t>
            </a:r>
          </a:p>
          <a:p>
            <a:r>
              <a:rPr lang="de-DE" sz="3600" dirty="0">
                <a:solidFill>
                  <a:schemeClr val="bg1"/>
                </a:solidFill>
              </a:rPr>
              <a:t>ein Buch und Projekt </a:t>
            </a:r>
          </a:p>
          <a:p>
            <a:r>
              <a:rPr lang="de-DE" sz="3600" dirty="0">
                <a:solidFill>
                  <a:schemeClr val="bg1"/>
                </a:solidFill>
              </a:rPr>
              <a:t>von René Christen</a:t>
            </a:r>
          </a:p>
          <a:p>
            <a:r>
              <a:rPr lang="de-DE" sz="3600" dirty="0">
                <a:solidFill>
                  <a:schemeClr val="bg1"/>
                </a:solidFill>
              </a:rPr>
              <a:t>im Verlag </a:t>
            </a:r>
            <a:r>
              <a:rPr lang="de-DE" sz="3600" dirty="0" err="1">
                <a:solidFill>
                  <a:schemeClr val="bg1"/>
                </a:solidFill>
              </a:rPr>
              <a:t>mosaicstones</a:t>
            </a:r>
            <a:endParaRPr lang="de-DE" sz="3600" dirty="0">
              <a:solidFill>
                <a:schemeClr val="bg1"/>
              </a:solidFill>
            </a:endParaRPr>
          </a:p>
          <a:p>
            <a:endParaRPr lang="de-DE" sz="3600" dirty="0">
              <a:solidFill>
                <a:schemeClr val="bg1"/>
              </a:solidFill>
            </a:endParaRPr>
          </a:p>
          <a:p>
            <a:r>
              <a:rPr lang="de-DE" sz="3600" dirty="0">
                <a:solidFill>
                  <a:schemeClr val="bg1"/>
                </a:solidFill>
              </a:rPr>
              <a:t>Mehr dazu siehe:</a:t>
            </a:r>
          </a:p>
          <a:p>
            <a:r>
              <a:rPr lang="de-DE" sz="3600" dirty="0">
                <a:solidFill>
                  <a:schemeClr val="bg1"/>
                </a:solidFill>
              </a:rPr>
              <a:t>www</a:t>
            </a:r>
            <a:r>
              <a:rPr lang="de-DE" sz="3600">
                <a:solidFill>
                  <a:schemeClr val="bg1"/>
                </a:solidFill>
              </a:rPr>
              <a:t>.wirksam-leiten</a:t>
            </a:r>
            <a:r>
              <a:rPr lang="de-DE" sz="3600" dirty="0">
                <a:solidFill>
                  <a:schemeClr val="bg1"/>
                </a:solidFill>
              </a:rPr>
              <a:t>.ch</a:t>
            </a:r>
          </a:p>
          <a:p>
            <a:endParaRPr lang="de-CH" sz="2800" b="1" dirty="0">
              <a:solidFill>
                <a:srgbClr val="00B0F0"/>
              </a:solidFill>
            </a:endParaRP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7BB49CB4-EC9B-52A4-2AEF-9317824884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12224" y="1844824"/>
            <a:ext cx="3312368" cy="4737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42735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uppieren 6">
            <a:extLst>
              <a:ext uri="{FF2B5EF4-FFF2-40B4-BE49-F238E27FC236}">
                <a16:creationId xmlns:a16="http://schemas.microsoft.com/office/drawing/2014/main" id="{97CF82BB-5F48-56FD-E531-0929CCF2BA23}"/>
              </a:ext>
            </a:extLst>
          </p:cNvPr>
          <p:cNvGrpSpPr/>
          <p:nvPr/>
        </p:nvGrpSpPr>
        <p:grpSpPr>
          <a:xfrm>
            <a:off x="4295800" y="1628800"/>
            <a:ext cx="3600400" cy="3061612"/>
            <a:chOff x="6876256" y="-236562"/>
            <a:chExt cx="1907306" cy="1519283"/>
          </a:xfrm>
        </p:grpSpPr>
        <p:sp>
          <p:nvSpPr>
            <p:cNvPr id="8" name="Freihandform 2">
              <a:extLst>
                <a:ext uri="{FF2B5EF4-FFF2-40B4-BE49-F238E27FC236}">
                  <a16:creationId xmlns:a16="http://schemas.microsoft.com/office/drawing/2014/main" id="{5C3D70B5-3B8A-7611-020C-92D7932EA3BD}"/>
                </a:ext>
              </a:extLst>
            </p:cNvPr>
            <p:cNvSpPr/>
            <p:nvPr/>
          </p:nvSpPr>
          <p:spPr>
            <a:xfrm>
              <a:off x="7187520" y="-45566"/>
              <a:ext cx="1219200" cy="1254761"/>
            </a:xfrm>
            <a:custGeom>
              <a:avLst/>
              <a:gdLst>
                <a:gd name="connsiteX0" fmla="*/ 1005840 w 1219200"/>
                <a:gd name="connsiteY0" fmla="*/ 1271 h 1254761"/>
                <a:gd name="connsiteX1" fmla="*/ 1032510 w 1219200"/>
                <a:gd name="connsiteY1" fmla="*/ 5081 h 1254761"/>
                <a:gd name="connsiteX2" fmla="*/ 1040130 w 1219200"/>
                <a:gd name="connsiteY2" fmla="*/ 16511 h 1254761"/>
                <a:gd name="connsiteX3" fmla="*/ 1051560 w 1219200"/>
                <a:gd name="connsiteY3" fmla="*/ 24131 h 1254761"/>
                <a:gd name="connsiteX4" fmla="*/ 1066800 w 1219200"/>
                <a:gd name="connsiteY4" fmla="*/ 46991 h 1254761"/>
                <a:gd name="connsiteX5" fmla="*/ 1074420 w 1219200"/>
                <a:gd name="connsiteY5" fmla="*/ 58421 h 1254761"/>
                <a:gd name="connsiteX6" fmla="*/ 1097280 w 1219200"/>
                <a:gd name="connsiteY6" fmla="*/ 73661 h 1254761"/>
                <a:gd name="connsiteX7" fmla="*/ 1108710 w 1219200"/>
                <a:gd name="connsiteY7" fmla="*/ 81281 h 1254761"/>
                <a:gd name="connsiteX8" fmla="*/ 1120140 w 1219200"/>
                <a:gd name="connsiteY8" fmla="*/ 85091 h 1254761"/>
                <a:gd name="connsiteX9" fmla="*/ 1123950 w 1219200"/>
                <a:gd name="connsiteY9" fmla="*/ 96521 h 1254761"/>
                <a:gd name="connsiteX10" fmla="*/ 1158240 w 1219200"/>
                <a:gd name="connsiteY10" fmla="*/ 115571 h 1254761"/>
                <a:gd name="connsiteX11" fmla="*/ 1169670 w 1219200"/>
                <a:gd name="connsiteY11" fmla="*/ 172721 h 1254761"/>
                <a:gd name="connsiteX12" fmla="*/ 1177290 w 1219200"/>
                <a:gd name="connsiteY12" fmla="*/ 214631 h 1254761"/>
                <a:gd name="connsiteX13" fmla="*/ 1173480 w 1219200"/>
                <a:gd name="connsiteY13" fmla="*/ 275591 h 1254761"/>
                <a:gd name="connsiteX14" fmla="*/ 1169670 w 1219200"/>
                <a:gd name="connsiteY14" fmla="*/ 287021 h 1254761"/>
                <a:gd name="connsiteX15" fmla="*/ 1165860 w 1219200"/>
                <a:gd name="connsiteY15" fmla="*/ 359411 h 1254761"/>
                <a:gd name="connsiteX16" fmla="*/ 1154430 w 1219200"/>
                <a:gd name="connsiteY16" fmla="*/ 454661 h 1254761"/>
                <a:gd name="connsiteX17" fmla="*/ 1146810 w 1219200"/>
                <a:gd name="connsiteY17" fmla="*/ 488951 h 1254761"/>
                <a:gd name="connsiteX18" fmla="*/ 1154430 w 1219200"/>
                <a:gd name="connsiteY18" fmla="*/ 633731 h 1254761"/>
                <a:gd name="connsiteX19" fmla="*/ 1162050 w 1219200"/>
                <a:gd name="connsiteY19" fmla="*/ 664211 h 1254761"/>
                <a:gd name="connsiteX20" fmla="*/ 1169670 w 1219200"/>
                <a:gd name="connsiteY20" fmla="*/ 675641 h 1254761"/>
                <a:gd name="connsiteX21" fmla="*/ 1177290 w 1219200"/>
                <a:gd name="connsiteY21" fmla="*/ 698501 h 1254761"/>
                <a:gd name="connsiteX22" fmla="*/ 1181100 w 1219200"/>
                <a:gd name="connsiteY22" fmla="*/ 709931 h 1254761"/>
                <a:gd name="connsiteX23" fmla="*/ 1188720 w 1219200"/>
                <a:gd name="connsiteY23" fmla="*/ 774701 h 1254761"/>
                <a:gd name="connsiteX24" fmla="*/ 1192530 w 1219200"/>
                <a:gd name="connsiteY24" fmla="*/ 808991 h 1254761"/>
                <a:gd name="connsiteX25" fmla="*/ 1196340 w 1219200"/>
                <a:gd name="connsiteY25" fmla="*/ 820421 h 1254761"/>
                <a:gd name="connsiteX26" fmla="*/ 1200150 w 1219200"/>
                <a:gd name="connsiteY26" fmla="*/ 835661 h 1254761"/>
                <a:gd name="connsiteX27" fmla="*/ 1207770 w 1219200"/>
                <a:gd name="connsiteY27" fmla="*/ 858521 h 1254761"/>
                <a:gd name="connsiteX28" fmla="*/ 1219200 w 1219200"/>
                <a:gd name="connsiteY28" fmla="*/ 919481 h 1254761"/>
                <a:gd name="connsiteX29" fmla="*/ 1215390 w 1219200"/>
                <a:gd name="connsiteY29" fmla="*/ 976631 h 1254761"/>
                <a:gd name="connsiteX30" fmla="*/ 1207770 w 1219200"/>
                <a:gd name="connsiteY30" fmla="*/ 1014731 h 1254761"/>
                <a:gd name="connsiteX31" fmla="*/ 1203960 w 1219200"/>
                <a:gd name="connsiteY31" fmla="*/ 1033781 h 1254761"/>
                <a:gd name="connsiteX32" fmla="*/ 1196340 w 1219200"/>
                <a:gd name="connsiteY32" fmla="*/ 1045211 h 1254761"/>
                <a:gd name="connsiteX33" fmla="*/ 1181100 w 1219200"/>
                <a:gd name="connsiteY33" fmla="*/ 1075691 h 1254761"/>
                <a:gd name="connsiteX34" fmla="*/ 1177290 w 1219200"/>
                <a:gd name="connsiteY34" fmla="*/ 1087121 h 1254761"/>
                <a:gd name="connsiteX35" fmla="*/ 1165860 w 1219200"/>
                <a:gd name="connsiteY35" fmla="*/ 1094741 h 1254761"/>
                <a:gd name="connsiteX36" fmla="*/ 1154430 w 1219200"/>
                <a:gd name="connsiteY36" fmla="*/ 1117601 h 1254761"/>
                <a:gd name="connsiteX37" fmla="*/ 1146810 w 1219200"/>
                <a:gd name="connsiteY37" fmla="*/ 1140461 h 1254761"/>
                <a:gd name="connsiteX38" fmla="*/ 1143000 w 1219200"/>
                <a:gd name="connsiteY38" fmla="*/ 1151891 h 1254761"/>
                <a:gd name="connsiteX39" fmla="*/ 1116330 w 1219200"/>
                <a:gd name="connsiteY39" fmla="*/ 1174751 h 1254761"/>
                <a:gd name="connsiteX40" fmla="*/ 1104900 w 1219200"/>
                <a:gd name="connsiteY40" fmla="*/ 1186181 h 1254761"/>
                <a:gd name="connsiteX41" fmla="*/ 1085850 w 1219200"/>
                <a:gd name="connsiteY41" fmla="*/ 1193801 h 1254761"/>
                <a:gd name="connsiteX42" fmla="*/ 1078230 w 1219200"/>
                <a:gd name="connsiteY42" fmla="*/ 1205231 h 1254761"/>
                <a:gd name="connsiteX43" fmla="*/ 1059180 w 1219200"/>
                <a:gd name="connsiteY43" fmla="*/ 1209041 h 1254761"/>
                <a:gd name="connsiteX44" fmla="*/ 1047750 w 1219200"/>
                <a:gd name="connsiteY44" fmla="*/ 1212851 h 1254761"/>
                <a:gd name="connsiteX45" fmla="*/ 1036320 w 1219200"/>
                <a:gd name="connsiteY45" fmla="*/ 1220471 h 1254761"/>
                <a:gd name="connsiteX46" fmla="*/ 990600 w 1219200"/>
                <a:gd name="connsiteY46" fmla="*/ 1228091 h 1254761"/>
                <a:gd name="connsiteX47" fmla="*/ 929640 w 1219200"/>
                <a:gd name="connsiteY47" fmla="*/ 1231901 h 1254761"/>
                <a:gd name="connsiteX48" fmla="*/ 902970 w 1219200"/>
                <a:gd name="connsiteY48" fmla="*/ 1239521 h 1254761"/>
                <a:gd name="connsiteX49" fmla="*/ 876300 w 1219200"/>
                <a:gd name="connsiteY49" fmla="*/ 1247141 h 1254761"/>
                <a:gd name="connsiteX50" fmla="*/ 739140 w 1219200"/>
                <a:gd name="connsiteY50" fmla="*/ 1254761 h 1254761"/>
                <a:gd name="connsiteX51" fmla="*/ 701040 w 1219200"/>
                <a:gd name="connsiteY51" fmla="*/ 1243331 h 1254761"/>
                <a:gd name="connsiteX52" fmla="*/ 689610 w 1219200"/>
                <a:gd name="connsiteY52" fmla="*/ 1235711 h 1254761"/>
                <a:gd name="connsiteX53" fmla="*/ 662940 w 1219200"/>
                <a:gd name="connsiteY53" fmla="*/ 1231901 h 1254761"/>
                <a:gd name="connsiteX54" fmla="*/ 647700 w 1219200"/>
                <a:gd name="connsiteY54" fmla="*/ 1220471 h 1254761"/>
                <a:gd name="connsiteX55" fmla="*/ 598170 w 1219200"/>
                <a:gd name="connsiteY55" fmla="*/ 1216661 h 1254761"/>
                <a:gd name="connsiteX56" fmla="*/ 586740 w 1219200"/>
                <a:gd name="connsiteY56" fmla="*/ 1212851 h 1254761"/>
                <a:gd name="connsiteX57" fmla="*/ 438150 w 1219200"/>
                <a:gd name="connsiteY57" fmla="*/ 1216661 h 1254761"/>
                <a:gd name="connsiteX58" fmla="*/ 358140 w 1219200"/>
                <a:gd name="connsiteY58" fmla="*/ 1212851 h 1254761"/>
                <a:gd name="connsiteX59" fmla="*/ 346710 w 1219200"/>
                <a:gd name="connsiteY59" fmla="*/ 1209041 h 1254761"/>
                <a:gd name="connsiteX60" fmla="*/ 327660 w 1219200"/>
                <a:gd name="connsiteY60" fmla="*/ 1205231 h 1254761"/>
                <a:gd name="connsiteX61" fmla="*/ 228600 w 1219200"/>
                <a:gd name="connsiteY61" fmla="*/ 1201421 h 1254761"/>
                <a:gd name="connsiteX62" fmla="*/ 205740 w 1219200"/>
                <a:gd name="connsiteY62" fmla="*/ 1197611 h 1254761"/>
                <a:gd name="connsiteX63" fmla="*/ 110490 w 1219200"/>
                <a:gd name="connsiteY63" fmla="*/ 1193801 h 1254761"/>
                <a:gd name="connsiteX64" fmla="*/ 102870 w 1219200"/>
                <a:gd name="connsiteY64" fmla="*/ 1182371 h 1254761"/>
                <a:gd name="connsiteX65" fmla="*/ 91440 w 1219200"/>
                <a:gd name="connsiteY65" fmla="*/ 1170941 h 1254761"/>
                <a:gd name="connsiteX66" fmla="*/ 80010 w 1219200"/>
                <a:gd name="connsiteY66" fmla="*/ 1140461 h 1254761"/>
                <a:gd name="connsiteX67" fmla="*/ 60960 w 1219200"/>
                <a:gd name="connsiteY67" fmla="*/ 1121411 h 1254761"/>
                <a:gd name="connsiteX68" fmla="*/ 41910 w 1219200"/>
                <a:gd name="connsiteY68" fmla="*/ 1083311 h 1254761"/>
                <a:gd name="connsiteX69" fmla="*/ 30480 w 1219200"/>
                <a:gd name="connsiteY69" fmla="*/ 1071881 h 1254761"/>
                <a:gd name="connsiteX70" fmla="*/ 19050 w 1219200"/>
                <a:gd name="connsiteY70" fmla="*/ 1068071 h 1254761"/>
                <a:gd name="connsiteX71" fmla="*/ 0 w 1219200"/>
                <a:gd name="connsiteY71" fmla="*/ 1003301 h 1254761"/>
                <a:gd name="connsiteX72" fmla="*/ 7620 w 1219200"/>
                <a:gd name="connsiteY72" fmla="*/ 900431 h 1254761"/>
                <a:gd name="connsiteX73" fmla="*/ 11430 w 1219200"/>
                <a:gd name="connsiteY73" fmla="*/ 889001 h 1254761"/>
                <a:gd name="connsiteX74" fmla="*/ 19050 w 1219200"/>
                <a:gd name="connsiteY74" fmla="*/ 850901 h 1254761"/>
                <a:gd name="connsiteX75" fmla="*/ 26670 w 1219200"/>
                <a:gd name="connsiteY75" fmla="*/ 839471 h 1254761"/>
                <a:gd name="connsiteX76" fmla="*/ 30480 w 1219200"/>
                <a:gd name="connsiteY76" fmla="*/ 828041 h 1254761"/>
                <a:gd name="connsiteX77" fmla="*/ 38100 w 1219200"/>
                <a:gd name="connsiteY77" fmla="*/ 816611 h 1254761"/>
                <a:gd name="connsiteX78" fmla="*/ 49530 w 1219200"/>
                <a:gd name="connsiteY78" fmla="*/ 793751 h 1254761"/>
                <a:gd name="connsiteX79" fmla="*/ 53340 w 1219200"/>
                <a:gd name="connsiteY79" fmla="*/ 774701 h 1254761"/>
                <a:gd name="connsiteX80" fmla="*/ 57150 w 1219200"/>
                <a:gd name="connsiteY80" fmla="*/ 744221 h 1254761"/>
                <a:gd name="connsiteX81" fmla="*/ 60960 w 1219200"/>
                <a:gd name="connsiteY81" fmla="*/ 717551 h 1254761"/>
                <a:gd name="connsiteX82" fmla="*/ 57150 w 1219200"/>
                <a:gd name="connsiteY82" fmla="*/ 660401 h 1254761"/>
                <a:gd name="connsiteX83" fmla="*/ 49530 w 1219200"/>
                <a:gd name="connsiteY83" fmla="*/ 648971 h 1254761"/>
                <a:gd name="connsiteX84" fmla="*/ 53340 w 1219200"/>
                <a:gd name="connsiteY84" fmla="*/ 637541 h 1254761"/>
                <a:gd name="connsiteX85" fmla="*/ 87630 w 1219200"/>
                <a:gd name="connsiteY85" fmla="*/ 618491 h 1254761"/>
                <a:gd name="connsiteX86" fmla="*/ 95250 w 1219200"/>
                <a:gd name="connsiteY86" fmla="*/ 607061 h 1254761"/>
                <a:gd name="connsiteX87" fmla="*/ 118110 w 1219200"/>
                <a:gd name="connsiteY87" fmla="*/ 591821 h 1254761"/>
                <a:gd name="connsiteX88" fmla="*/ 125730 w 1219200"/>
                <a:gd name="connsiteY88" fmla="*/ 580391 h 1254761"/>
                <a:gd name="connsiteX89" fmla="*/ 137160 w 1219200"/>
                <a:gd name="connsiteY89" fmla="*/ 572771 h 1254761"/>
                <a:gd name="connsiteX90" fmla="*/ 140970 w 1219200"/>
                <a:gd name="connsiteY90" fmla="*/ 561341 h 1254761"/>
                <a:gd name="connsiteX91" fmla="*/ 160020 w 1219200"/>
                <a:gd name="connsiteY91" fmla="*/ 542291 h 1254761"/>
                <a:gd name="connsiteX92" fmla="*/ 171450 w 1219200"/>
                <a:gd name="connsiteY92" fmla="*/ 530861 h 1254761"/>
                <a:gd name="connsiteX93" fmla="*/ 194310 w 1219200"/>
                <a:gd name="connsiteY93" fmla="*/ 519431 h 1254761"/>
                <a:gd name="connsiteX94" fmla="*/ 213360 w 1219200"/>
                <a:gd name="connsiteY94" fmla="*/ 496571 h 1254761"/>
                <a:gd name="connsiteX95" fmla="*/ 224790 w 1219200"/>
                <a:gd name="connsiteY95" fmla="*/ 488951 h 1254761"/>
                <a:gd name="connsiteX96" fmla="*/ 240030 w 1219200"/>
                <a:gd name="connsiteY96" fmla="*/ 469901 h 1254761"/>
                <a:gd name="connsiteX97" fmla="*/ 243840 w 1219200"/>
                <a:gd name="connsiteY97" fmla="*/ 458471 h 1254761"/>
                <a:gd name="connsiteX98" fmla="*/ 255270 w 1219200"/>
                <a:gd name="connsiteY98" fmla="*/ 454661 h 1254761"/>
                <a:gd name="connsiteX99" fmla="*/ 342900 w 1219200"/>
                <a:gd name="connsiteY99" fmla="*/ 450851 h 1254761"/>
                <a:gd name="connsiteX100" fmla="*/ 411480 w 1219200"/>
                <a:gd name="connsiteY100" fmla="*/ 454661 h 1254761"/>
                <a:gd name="connsiteX101" fmla="*/ 422910 w 1219200"/>
                <a:gd name="connsiteY101" fmla="*/ 458471 h 1254761"/>
                <a:gd name="connsiteX102" fmla="*/ 461010 w 1219200"/>
                <a:gd name="connsiteY102" fmla="*/ 462281 h 1254761"/>
                <a:gd name="connsiteX103" fmla="*/ 495300 w 1219200"/>
                <a:gd name="connsiteY103" fmla="*/ 466091 h 1254761"/>
                <a:gd name="connsiteX104" fmla="*/ 506730 w 1219200"/>
                <a:gd name="connsiteY104" fmla="*/ 469901 h 1254761"/>
                <a:gd name="connsiteX105" fmla="*/ 541020 w 1219200"/>
                <a:gd name="connsiteY105" fmla="*/ 462281 h 1254761"/>
                <a:gd name="connsiteX106" fmla="*/ 563880 w 1219200"/>
                <a:gd name="connsiteY106" fmla="*/ 458471 h 1254761"/>
                <a:gd name="connsiteX107" fmla="*/ 579120 w 1219200"/>
                <a:gd name="connsiteY107" fmla="*/ 454661 h 1254761"/>
                <a:gd name="connsiteX108" fmla="*/ 701040 w 1219200"/>
                <a:gd name="connsiteY108" fmla="*/ 458471 h 1254761"/>
                <a:gd name="connsiteX109" fmla="*/ 720090 w 1219200"/>
                <a:gd name="connsiteY109" fmla="*/ 462281 h 1254761"/>
                <a:gd name="connsiteX110" fmla="*/ 758190 w 1219200"/>
                <a:gd name="connsiteY110" fmla="*/ 466091 h 1254761"/>
                <a:gd name="connsiteX111" fmla="*/ 849630 w 1219200"/>
                <a:gd name="connsiteY111" fmla="*/ 462281 h 1254761"/>
                <a:gd name="connsiteX112" fmla="*/ 857250 w 1219200"/>
                <a:gd name="connsiteY112" fmla="*/ 439421 h 1254761"/>
                <a:gd name="connsiteX113" fmla="*/ 861060 w 1219200"/>
                <a:gd name="connsiteY113" fmla="*/ 405131 h 1254761"/>
                <a:gd name="connsiteX114" fmla="*/ 868680 w 1219200"/>
                <a:gd name="connsiteY114" fmla="*/ 378461 h 1254761"/>
                <a:gd name="connsiteX115" fmla="*/ 876300 w 1219200"/>
                <a:gd name="connsiteY115" fmla="*/ 309881 h 1254761"/>
                <a:gd name="connsiteX116" fmla="*/ 880110 w 1219200"/>
                <a:gd name="connsiteY116" fmla="*/ 298451 h 1254761"/>
                <a:gd name="connsiteX117" fmla="*/ 876300 w 1219200"/>
                <a:gd name="connsiteY117" fmla="*/ 207011 h 1254761"/>
                <a:gd name="connsiteX118" fmla="*/ 868680 w 1219200"/>
                <a:gd name="connsiteY118" fmla="*/ 195581 h 1254761"/>
                <a:gd name="connsiteX119" fmla="*/ 864870 w 1219200"/>
                <a:gd name="connsiteY119" fmla="*/ 184151 h 1254761"/>
                <a:gd name="connsiteX120" fmla="*/ 868680 w 1219200"/>
                <a:gd name="connsiteY120" fmla="*/ 149861 h 1254761"/>
                <a:gd name="connsiteX121" fmla="*/ 883920 w 1219200"/>
                <a:gd name="connsiteY121" fmla="*/ 138431 h 1254761"/>
                <a:gd name="connsiteX122" fmla="*/ 906780 w 1219200"/>
                <a:gd name="connsiteY122" fmla="*/ 123191 h 1254761"/>
                <a:gd name="connsiteX123" fmla="*/ 918210 w 1219200"/>
                <a:gd name="connsiteY123" fmla="*/ 115571 h 1254761"/>
                <a:gd name="connsiteX124" fmla="*/ 960120 w 1219200"/>
                <a:gd name="connsiteY124" fmla="*/ 107951 h 1254761"/>
                <a:gd name="connsiteX125" fmla="*/ 986790 w 1219200"/>
                <a:gd name="connsiteY125" fmla="*/ 77471 h 1254761"/>
                <a:gd name="connsiteX126" fmla="*/ 1002030 w 1219200"/>
                <a:gd name="connsiteY126" fmla="*/ 43181 h 1254761"/>
                <a:gd name="connsiteX127" fmla="*/ 1013460 w 1219200"/>
                <a:gd name="connsiteY127" fmla="*/ 35561 h 1254761"/>
                <a:gd name="connsiteX128" fmla="*/ 1021080 w 1219200"/>
                <a:gd name="connsiteY128" fmla="*/ 24131 h 1254761"/>
                <a:gd name="connsiteX129" fmla="*/ 1005840 w 1219200"/>
                <a:gd name="connsiteY129" fmla="*/ 1271 h 12547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</a:cxnLst>
              <a:rect l="l" t="t" r="r" b="b"/>
              <a:pathLst>
                <a:path w="1219200" h="1254761">
                  <a:moveTo>
                    <a:pt x="1005840" y="1271"/>
                  </a:moveTo>
                  <a:cubicBezTo>
                    <a:pt x="1007745" y="-1904"/>
                    <a:pt x="1024304" y="1434"/>
                    <a:pt x="1032510" y="5081"/>
                  </a:cubicBezTo>
                  <a:cubicBezTo>
                    <a:pt x="1036694" y="6941"/>
                    <a:pt x="1036892" y="13273"/>
                    <a:pt x="1040130" y="16511"/>
                  </a:cubicBezTo>
                  <a:cubicBezTo>
                    <a:pt x="1043368" y="19749"/>
                    <a:pt x="1047750" y="21591"/>
                    <a:pt x="1051560" y="24131"/>
                  </a:cubicBezTo>
                  <a:lnTo>
                    <a:pt x="1066800" y="46991"/>
                  </a:lnTo>
                  <a:cubicBezTo>
                    <a:pt x="1069340" y="50801"/>
                    <a:pt x="1070610" y="55881"/>
                    <a:pt x="1074420" y="58421"/>
                  </a:cubicBezTo>
                  <a:lnTo>
                    <a:pt x="1097280" y="73661"/>
                  </a:lnTo>
                  <a:cubicBezTo>
                    <a:pt x="1101090" y="76201"/>
                    <a:pt x="1104366" y="79833"/>
                    <a:pt x="1108710" y="81281"/>
                  </a:cubicBezTo>
                  <a:lnTo>
                    <a:pt x="1120140" y="85091"/>
                  </a:lnTo>
                  <a:cubicBezTo>
                    <a:pt x="1121410" y="88901"/>
                    <a:pt x="1121110" y="93681"/>
                    <a:pt x="1123950" y="96521"/>
                  </a:cubicBezTo>
                  <a:cubicBezTo>
                    <a:pt x="1137051" y="109622"/>
                    <a:pt x="1143867" y="110780"/>
                    <a:pt x="1158240" y="115571"/>
                  </a:cubicBezTo>
                  <a:cubicBezTo>
                    <a:pt x="1174638" y="140168"/>
                    <a:pt x="1164494" y="120959"/>
                    <a:pt x="1169670" y="172721"/>
                  </a:cubicBezTo>
                  <a:cubicBezTo>
                    <a:pt x="1172747" y="203493"/>
                    <a:pt x="1170725" y="194936"/>
                    <a:pt x="1177290" y="214631"/>
                  </a:cubicBezTo>
                  <a:cubicBezTo>
                    <a:pt x="1176020" y="234951"/>
                    <a:pt x="1175611" y="255343"/>
                    <a:pt x="1173480" y="275591"/>
                  </a:cubicBezTo>
                  <a:cubicBezTo>
                    <a:pt x="1173060" y="279585"/>
                    <a:pt x="1170034" y="283021"/>
                    <a:pt x="1169670" y="287021"/>
                  </a:cubicBezTo>
                  <a:cubicBezTo>
                    <a:pt x="1167482" y="311085"/>
                    <a:pt x="1167667" y="335315"/>
                    <a:pt x="1165860" y="359411"/>
                  </a:cubicBezTo>
                  <a:cubicBezTo>
                    <a:pt x="1154175" y="515215"/>
                    <a:pt x="1165435" y="399635"/>
                    <a:pt x="1154430" y="454661"/>
                  </a:cubicBezTo>
                  <a:cubicBezTo>
                    <a:pt x="1147725" y="488188"/>
                    <a:pt x="1154225" y="466706"/>
                    <a:pt x="1146810" y="488951"/>
                  </a:cubicBezTo>
                  <a:cubicBezTo>
                    <a:pt x="1149819" y="585242"/>
                    <a:pt x="1144134" y="577101"/>
                    <a:pt x="1154430" y="633731"/>
                  </a:cubicBezTo>
                  <a:cubicBezTo>
                    <a:pt x="1155672" y="640563"/>
                    <a:pt x="1158273" y="656657"/>
                    <a:pt x="1162050" y="664211"/>
                  </a:cubicBezTo>
                  <a:cubicBezTo>
                    <a:pt x="1164098" y="668307"/>
                    <a:pt x="1167810" y="671457"/>
                    <a:pt x="1169670" y="675641"/>
                  </a:cubicBezTo>
                  <a:cubicBezTo>
                    <a:pt x="1172932" y="682981"/>
                    <a:pt x="1174750" y="690881"/>
                    <a:pt x="1177290" y="698501"/>
                  </a:cubicBezTo>
                  <a:lnTo>
                    <a:pt x="1181100" y="709931"/>
                  </a:lnTo>
                  <a:cubicBezTo>
                    <a:pt x="1191922" y="807331"/>
                    <a:pt x="1178247" y="685681"/>
                    <a:pt x="1188720" y="774701"/>
                  </a:cubicBezTo>
                  <a:cubicBezTo>
                    <a:pt x="1190064" y="786123"/>
                    <a:pt x="1190639" y="797647"/>
                    <a:pt x="1192530" y="808991"/>
                  </a:cubicBezTo>
                  <a:cubicBezTo>
                    <a:pt x="1193190" y="812952"/>
                    <a:pt x="1195237" y="816559"/>
                    <a:pt x="1196340" y="820421"/>
                  </a:cubicBezTo>
                  <a:cubicBezTo>
                    <a:pt x="1197779" y="825456"/>
                    <a:pt x="1198645" y="830645"/>
                    <a:pt x="1200150" y="835661"/>
                  </a:cubicBezTo>
                  <a:cubicBezTo>
                    <a:pt x="1202458" y="843354"/>
                    <a:pt x="1206195" y="850645"/>
                    <a:pt x="1207770" y="858521"/>
                  </a:cubicBezTo>
                  <a:cubicBezTo>
                    <a:pt x="1216905" y="904196"/>
                    <a:pt x="1213261" y="883846"/>
                    <a:pt x="1219200" y="919481"/>
                  </a:cubicBezTo>
                  <a:cubicBezTo>
                    <a:pt x="1217930" y="938531"/>
                    <a:pt x="1217200" y="957625"/>
                    <a:pt x="1215390" y="976631"/>
                  </a:cubicBezTo>
                  <a:cubicBezTo>
                    <a:pt x="1213524" y="996229"/>
                    <a:pt x="1211553" y="997709"/>
                    <a:pt x="1207770" y="1014731"/>
                  </a:cubicBezTo>
                  <a:cubicBezTo>
                    <a:pt x="1206365" y="1021053"/>
                    <a:pt x="1206234" y="1027718"/>
                    <a:pt x="1203960" y="1033781"/>
                  </a:cubicBezTo>
                  <a:cubicBezTo>
                    <a:pt x="1202352" y="1038068"/>
                    <a:pt x="1198533" y="1041191"/>
                    <a:pt x="1196340" y="1045211"/>
                  </a:cubicBezTo>
                  <a:cubicBezTo>
                    <a:pt x="1190901" y="1055183"/>
                    <a:pt x="1184692" y="1064915"/>
                    <a:pt x="1181100" y="1075691"/>
                  </a:cubicBezTo>
                  <a:cubicBezTo>
                    <a:pt x="1179830" y="1079501"/>
                    <a:pt x="1179799" y="1083985"/>
                    <a:pt x="1177290" y="1087121"/>
                  </a:cubicBezTo>
                  <a:cubicBezTo>
                    <a:pt x="1174429" y="1090697"/>
                    <a:pt x="1169670" y="1092201"/>
                    <a:pt x="1165860" y="1094741"/>
                  </a:cubicBezTo>
                  <a:cubicBezTo>
                    <a:pt x="1151965" y="1136426"/>
                    <a:pt x="1174125" y="1073286"/>
                    <a:pt x="1154430" y="1117601"/>
                  </a:cubicBezTo>
                  <a:cubicBezTo>
                    <a:pt x="1151168" y="1124941"/>
                    <a:pt x="1149350" y="1132841"/>
                    <a:pt x="1146810" y="1140461"/>
                  </a:cubicBezTo>
                  <a:cubicBezTo>
                    <a:pt x="1145540" y="1144271"/>
                    <a:pt x="1145840" y="1149051"/>
                    <a:pt x="1143000" y="1151891"/>
                  </a:cubicBezTo>
                  <a:cubicBezTo>
                    <a:pt x="1097211" y="1197680"/>
                    <a:pt x="1151145" y="1145738"/>
                    <a:pt x="1116330" y="1174751"/>
                  </a:cubicBezTo>
                  <a:cubicBezTo>
                    <a:pt x="1112191" y="1178200"/>
                    <a:pt x="1109469" y="1183325"/>
                    <a:pt x="1104900" y="1186181"/>
                  </a:cubicBezTo>
                  <a:cubicBezTo>
                    <a:pt x="1099100" y="1189806"/>
                    <a:pt x="1092200" y="1191261"/>
                    <a:pt x="1085850" y="1193801"/>
                  </a:cubicBezTo>
                  <a:cubicBezTo>
                    <a:pt x="1083310" y="1197611"/>
                    <a:pt x="1082206" y="1202959"/>
                    <a:pt x="1078230" y="1205231"/>
                  </a:cubicBezTo>
                  <a:cubicBezTo>
                    <a:pt x="1072607" y="1208444"/>
                    <a:pt x="1065462" y="1207470"/>
                    <a:pt x="1059180" y="1209041"/>
                  </a:cubicBezTo>
                  <a:cubicBezTo>
                    <a:pt x="1055284" y="1210015"/>
                    <a:pt x="1051342" y="1211055"/>
                    <a:pt x="1047750" y="1212851"/>
                  </a:cubicBezTo>
                  <a:cubicBezTo>
                    <a:pt x="1043654" y="1214899"/>
                    <a:pt x="1040529" y="1218667"/>
                    <a:pt x="1036320" y="1220471"/>
                  </a:cubicBezTo>
                  <a:cubicBezTo>
                    <a:pt x="1026369" y="1224736"/>
                    <a:pt x="996510" y="1227599"/>
                    <a:pt x="990600" y="1228091"/>
                  </a:cubicBezTo>
                  <a:cubicBezTo>
                    <a:pt x="970311" y="1229782"/>
                    <a:pt x="949960" y="1230631"/>
                    <a:pt x="929640" y="1231901"/>
                  </a:cubicBezTo>
                  <a:cubicBezTo>
                    <a:pt x="902235" y="1241036"/>
                    <a:pt x="936458" y="1229953"/>
                    <a:pt x="902970" y="1239521"/>
                  </a:cubicBezTo>
                  <a:cubicBezTo>
                    <a:pt x="891353" y="1242840"/>
                    <a:pt x="889203" y="1245156"/>
                    <a:pt x="876300" y="1247141"/>
                  </a:cubicBezTo>
                  <a:cubicBezTo>
                    <a:pt x="832928" y="1253814"/>
                    <a:pt x="778844" y="1253290"/>
                    <a:pt x="739140" y="1254761"/>
                  </a:cubicBezTo>
                  <a:cubicBezTo>
                    <a:pt x="730621" y="1252631"/>
                    <a:pt x="706606" y="1247041"/>
                    <a:pt x="701040" y="1243331"/>
                  </a:cubicBezTo>
                  <a:cubicBezTo>
                    <a:pt x="697230" y="1240791"/>
                    <a:pt x="693996" y="1237027"/>
                    <a:pt x="689610" y="1235711"/>
                  </a:cubicBezTo>
                  <a:cubicBezTo>
                    <a:pt x="681008" y="1233131"/>
                    <a:pt x="671830" y="1233171"/>
                    <a:pt x="662940" y="1231901"/>
                  </a:cubicBezTo>
                  <a:cubicBezTo>
                    <a:pt x="657860" y="1228091"/>
                    <a:pt x="653881" y="1221925"/>
                    <a:pt x="647700" y="1220471"/>
                  </a:cubicBezTo>
                  <a:cubicBezTo>
                    <a:pt x="631581" y="1216678"/>
                    <a:pt x="614601" y="1218715"/>
                    <a:pt x="598170" y="1216661"/>
                  </a:cubicBezTo>
                  <a:cubicBezTo>
                    <a:pt x="594185" y="1216163"/>
                    <a:pt x="590550" y="1214121"/>
                    <a:pt x="586740" y="1212851"/>
                  </a:cubicBezTo>
                  <a:cubicBezTo>
                    <a:pt x="537210" y="1214121"/>
                    <a:pt x="487696" y="1216661"/>
                    <a:pt x="438150" y="1216661"/>
                  </a:cubicBezTo>
                  <a:cubicBezTo>
                    <a:pt x="411450" y="1216661"/>
                    <a:pt x="384748" y="1215068"/>
                    <a:pt x="358140" y="1212851"/>
                  </a:cubicBezTo>
                  <a:cubicBezTo>
                    <a:pt x="354138" y="1212517"/>
                    <a:pt x="350606" y="1210015"/>
                    <a:pt x="346710" y="1209041"/>
                  </a:cubicBezTo>
                  <a:cubicBezTo>
                    <a:pt x="340428" y="1207470"/>
                    <a:pt x="334122" y="1205648"/>
                    <a:pt x="327660" y="1205231"/>
                  </a:cubicBezTo>
                  <a:cubicBezTo>
                    <a:pt x="294684" y="1203104"/>
                    <a:pt x="261620" y="1202691"/>
                    <a:pt x="228600" y="1201421"/>
                  </a:cubicBezTo>
                  <a:cubicBezTo>
                    <a:pt x="220980" y="1200151"/>
                    <a:pt x="213449" y="1198108"/>
                    <a:pt x="205740" y="1197611"/>
                  </a:cubicBezTo>
                  <a:cubicBezTo>
                    <a:pt x="174031" y="1195565"/>
                    <a:pt x="141922" y="1198458"/>
                    <a:pt x="110490" y="1193801"/>
                  </a:cubicBezTo>
                  <a:cubicBezTo>
                    <a:pt x="105960" y="1193130"/>
                    <a:pt x="105801" y="1185889"/>
                    <a:pt x="102870" y="1182371"/>
                  </a:cubicBezTo>
                  <a:cubicBezTo>
                    <a:pt x="99421" y="1178232"/>
                    <a:pt x="94572" y="1175326"/>
                    <a:pt x="91440" y="1170941"/>
                  </a:cubicBezTo>
                  <a:cubicBezTo>
                    <a:pt x="77835" y="1151894"/>
                    <a:pt x="88557" y="1160403"/>
                    <a:pt x="80010" y="1140461"/>
                  </a:cubicBezTo>
                  <a:cubicBezTo>
                    <a:pt x="74930" y="1128608"/>
                    <a:pt x="71120" y="1128184"/>
                    <a:pt x="60960" y="1121411"/>
                  </a:cubicBezTo>
                  <a:cubicBezTo>
                    <a:pt x="53200" y="1098132"/>
                    <a:pt x="56682" y="1100545"/>
                    <a:pt x="41910" y="1083311"/>
                  </a:cubicBezTo>
                  <a:cubicBezTo>
                    <a:pt x="38403" y="1079220"/>
                    <a:pt x="34963" y="1074870"/>
                    <a:pt x="30480" y="1071881"/>
                  </a:cubicBezTo>
                  <a:cubicBezTo>
                    <a:pt x="27138" y="1069653"/>
                    <a:pt x="22860" y="1069341"/>
                    <a:pt x="19050" y="1068071"/>
                  </a:cubicBezTo>
                  <a:cubicBezTo>
                    <a:pt x="-3971" y="1033539"/>
                    <a:pt x="4639" y="1054331"/>
                    <a:pt x="0" y="1003301"/>
                  </a:cubicBezTo>
                  <a:cubicBezTo>
                    <a:pt x="2540" y="969011"/>
                    <a:pt x="4199" y="934644"/>
                    <a:pt x="7620" y="900431"/>
                  </a:cubicBezTo>
                  <a:cubicBezTo>
                    <a:pt x="8020" y="896435"/>
                    <a:pt x="10559" y="892921"/>
                    <a:pt x="11430" y="889001"/>
                  </a:cubicBezTo>
                  <a:cubicBezTo>
                    <a:pt x="12885" y="882456"/>
                    <a:pt x="15547" y="859076"/>
                    <a:pt x="19050" y="850901"/>
                  </a:cubicBezTo>
                  <a:cubicBezTo>
                    <a:pt x="20854" y="846692"/>
                    <a:pt x="24622" y="843567"/>
                    <a:pt x="26670" y="839471"/>
                  </a:cubicBezTo>
                  <a:cubicBezTo>
                    <a:pt x="28466" y="835879"/>
                    <a:pt x="28684" y="831633"/>
                    <a:pt x="30480" y="828041"/>
                  </a:cubicBezTo>
                  <a:cubicBezTo>
                    <a:pt x="32528" y="823945"/>
                    <a:pt x="36052" y="820707"/>
                    <a:pt x="38100" y="816611"/>
                  </a:cubicBezTo>
                  <a:cubicBezTo>
                    <a:pt x="53874" y="785063"/>
                    <a:pt x="27692" y="826508"/>
                    <a:pt x="49530" y="793751"/>
                  </a:cubicBezTo>
                  <a:cubicBezTo>
                    <a:pt x="50800" y="787401"/>
                    <a:pt x="52355" y="781101"/>
                    <a:pt x="53340" y="774701"/>
                  </a:cubicBezTo>
                  <a:cubicBezTo>
                    <a:pt x="54897" y="764581"/>
                    <a:pt x="55797" y="754370"/>
                    <a:pt x="57150" y="744221"/>
                  </a:cubicBezTo>
                  <a:cubicBezTo>
                    <a:pt x="58337" y="735320"/>
                    <a:pt x="59690" y="726441"/>
                    <a:pt x="60960" y="717551"/>
                  </a:cubicBezTo>
                  <a:cubicBezTo>
                    <a:pt x="59690" y="698501"/>
                    <a:pt x="60289" y="679234"/>
                    <a:pt x="57150" y="660401"/>
                  </a:cubicBezTo>
                  <a:cubicBezTo>
                    <a:pt x="56397" y="655884"/>
                    <a:pt x="50283" y="653488"/>
                    <a:pt x="49530" y="648971"/>
                  </a:cubicBezTo>
                  <a:cubicBezTo>
                    <a:pt x="48870" y="645010"/>
                    <a:pt x="50500" y="640381"/>
                    <a:pt x="53340" y="637541"/>
                  </a:cubicBezTo>
                  <a:cubicBezTo>
                    <a:pt x="66441" y="624440"/>
                    <a:pt x="73257" y="623282"/>
                    <a:pt x="87630" y="618491"/>
                  </a:cubicBezTo>
                  <a:cubicBezTo>
                    <a:pt x="90170" y="614681"/>
                    <a:pt x="91804" y="610076"/>
                    <a:pt x="95250" y="607061"/>
                  </a:cubicBezTo>
                  <a:cubicBezTo>
                    <a:pt x="102142" y="601030"/>
                    <a:pt x="118110" y="591821"/>
                    <a:pt x="118110" y="591821"/>
                  </a:cubicBezTo>
                  <a:cubicBezTo>
                    <a:pt x="120650" y="588011"/>
                    <a:pt x="122492" y="583629"/>
                    <a:pt x="125730" y="580391"/>
                  </a:cubicBezTo>
                  <a:cubicBezTo>
                    <a:pt x="128968" y="577153"/>
                    <a:pt x="134299" y="576347"/>
                    <a:pt x="137160" y="572771"/>
                  </a:cubicBezTo>
                  <a:cubicBezTo>
                    <a:pt x="139669" y="569635"/>
                    <a:pt x="139174" y="564933"/>
                    <a:pt x="140970" y="561341"/>
                  </a:cubicBezTo>
                  <a:cubicBezTo>
                    <a:pt x="148953" y="545375"/>
                    <a:pt x="146957" y="553177"/>
                    <a:pt x="160020" y="542291"/>
                  </a:cubicBezTo>
                  <a:cubicBezTo>
                    <a:pt x="164159" y="538842"/>
                    <a:pt x="166967" y="533850"/>
                    <a:pt x="171450" y="530861"/>
                  </a:cubicBezTo>
                  <a:cubicBezTo>
                    <a:pt x="205817" y="507950"/>
                    <a:pt x="158340" y="549406"/>
                    <a:pt x="194310" y="519431"/>
                  </a:cubicBezTo>
                  <a:cubicBezTo>
                    <a:pt x="231760" y="488223"/>
                    <a:pt x="183390" y="526541"/>
                    <a:pt x="213360" y="496571"/>
                  </a:cubicBezTo>
                  <a:cubicBezTo>
                    <a:pt x="216598" y="493333"/>
                    <a:pt x="220980" y="491491"/>
                    <a:pt x="224790" y="488951"/>
                  </a:cubicBezTo>
                  <a:cubicBezTo>
                    <a:pt x="234367" y="460221"/>
                    <a:pt x="220335" y="494520"/>
                    <a:pt x="240030" y="469901"/>
                  </a:cubicBezTo>
                  <a:cubicBezTo>
                    <a:pt x="242539" y="466765"/>
                    <a:pt x="241000" y="461311"/>
                    <a:pt x="243840" y="458471"/>
                  </a:cubicBezTo>
                  <a:cubicBezTo>
                    <a:pt x="246680" y="455631"/>
                    <a:pt x="251266" y="454969"/>
                    <a:pt x="255270" y="454661"/>
                  </a:cubicBezTo>
                  <a:cubicBezTo>
                    <a:pt x="284421" y="452419"/>
                    <a:pt x="313690" y="452121"/>
                    <a:pt x="342900" y="450851"/>
                  </a:cubicBezTo>
                  <a:cubicBezTo>
                    <a:pt x="365760" y="452121"/>
                    <a:pt x="388688" y="452490"/>
                    <a:pt x="411480" y="454661"/>
                  </a:cubicBezTo>
                  <a:cubicBezTo>
                    <a:pt x="415478" y="455042"/>
                    <a:pt x="418941" y="457860"/>
                    <a:pt x="422910" y="458471"/>
                  </a:cubicBezTo>
                  <a:cubicBezTo>
                    <a:pt x="435525" y="460412"/>
                    <a:pt x="448317" y="460945"/>
                    <a:pt x="461010" y="462281"/>
                  </a:cubicBezTo>
                  <a:lnTo>
                    <a:pt x="495300" y="466091"/>
                  </a:lnTo>
                  <a:cubicBezTo>
                    <a:pt x="499110" y="467361"/>
                    <a:pt x="502714" y="469901"/>
                    <a:pt x="506730" y="469901"/>
                  </a:cubicBezTo>
                  <a:cubicBezTo>
                    <a:pt x="531477" y="469901"/>
                    <a:pt x="523340" y="466210"/>
                    <a:pt x="541020" y="462281"/>
                  </a:cubicBezTo>
                  <a:cubicBezTo>
                    <a:pt x="548561" y="460605"/>
                    <a:pt x="556305" y="459986"/>
                    <a:pt x="563880" y="458471"/>
                  </a:cubicBezTo>
                  <a:cubicBezTo>
                    <a:pt x="569015" y="457444"/>
                    <a:pt x="574040" y="455931"/>
                    <a:pt x="579120" y="454661"/>
                  </a:cubicBezTo>
                  <a:cubicBezTo>
                    <a:pt x="619760" y="455931"/>
                    <a:pt x="660439" y="456276"/>
                    <a:pt x="701040" y="458471"/>
                  </a:cubicBezTo>
                  <a:cubicBezTo>
                    <a:pt x="707506" y="458821"/>
                    <a:pt x="713671" y="461425"/>
                    <a:pt x="720090" y="462281"/>
                  </a:cubicBezTo>
                  <a:cubicBezTo>
                    <a:pt x="732741" y="463968"/>
                    <a:pt x="745490" y="464821"/>
                    <a:pt x="758190" y="466091"/>
                  </a:cubicBezTo>
                  <a:cubicBezTo>
                    <a:pt x="788670" y="464821"/>
                    <a:pt x="820172" y="470212"/>
                    <a:pt x="849630" y="462281"/>
                  </a:cubicBezTo>
                  <a:cubicBezTo>
                    <a:pt x="857386" y="460193"/>
                    <a:pt x="857250" y="439421"/>
                    <a:pt x="857250" y="439421"/>
                  </a:cubicBezTo>
                  <a:cubicBezTo>
                    <a:pt x="858520" y="427991"/>
                    <a:pt x="859311" y="416498"/>
                    <a:pt x="861060" y="405131"/>
                  </a:cubicBezTo>
                  <a:cubicBezTo>
                    <a:pt x="862427" y="396246"/>
                    <a:pt x="865835" y="386996"/>
                    <a:pt x="868680" y="378461"/>
                  </a:cubicBezTo>
                  <a:cubicBezTo>
                    <a:pt x="870286" y="360792"/>
                    <a:pt x="872437" y="329194"/>
                    <a:pt x="876300" y="309881"/>
                  </a:cubicBezTo>
                  <a:cubicBezTo>
                    <a:pt x="877088" y="305943"/>
                    <a:pt x="878840" y="302261"/>
                    <a:pt x="880110" y="298451"/>
                  </a:cubicBezTo>
                  <a:cubicBezTo>
                    <a:pt x="878840" y="267971"/>
                    <a:pt x="879669" y="237331"/>
                    <a:pt x="876300" y="207011"/>
                  </a:cubicBezTo>
                  <a:cubicBezTo>
                    <a:pt x="875794" y="202460"/>
                    <a:pt x="870728" y="199677"/>
                    <a:pt x="868680" y="195581"/>
                  </a:cubicBezTo>
                  <a:cubicBezTo>
                    <a:pt x="866884" y="191989"/>
                    <a:pt x="866140" y="187961"/>
                    <a:pt x="864870" y="184151"/>
                  </a:cubicBezTo>
                  <a:cubicBezTo>
                    <a:pt x="866140" y="172721"/>
                    <a:pt x="864257" y="160477"/>
                    <a:pt x="868680" y="149861"/>
                  </a:cubicBezTo>
                  <a:cubicBezTo>
                    <a:pt x="871122" y="143999"/>
                    <a:pt x="878718" y="142072"/>
                    <a:pt x="883920" y="138431"/>
                  </a:cubicBezTo>
                  <a:cubicBezTo>
                    <a:pt x="891423" y="133179"/>
                    <a:pt x="899160" y="128271"/>
                    <a:pt x="906780" y="123191"/>
                  </a:cubicBezTo>
                  <a:cubicBezTo>
                    <a:pt x="910590" y="120651"/>
                    <a:pt x="913677" y="116219"/>
                    <a:pt x="918210" y="115571"/>
                  </a:cubicBezTo>
                  <a:cubicBezTo>
                    <a:pt x="950064" y="111020"/>
                    <a:pt x="936168" y="113939"/>
                    <a:pt x="960120" y="107951"/>
                  </a:cubicBezTo>
                  <a:cubicBezTo>
                    <a:pt x="973455" y="99061"/>
                    <a:pt x="980440" y="96521"/>
                    <a:pt x="986790" y="77471"/>
                  </a:cubicBezTo>
                  <a:cubicBezTo>
                    <a:pt x="990563" y="66153"/>
                    <a:pt x="992973" y="52238"/>
                    <a:pt x="1002030" y="43181"/>
                  </a:cubicBezTo>
                  <a:cubicBezTo>
                    <a:pt x="1005268" y="39943"/>
                    <a:pt x="1009650" y="38101"/>
                    <a:pt x="1013460" y="35561"/>
                  </a:cubicBezTo>
                  <a:cubicBezTo>
                    <a:pt x="1016000" y="31751"/>
                    <a:pt x="1018149" y="27649"/>
                    <a:pt x="1021080" y="24131"/>
                  </a:cubicBezTo>
                  <a:cubicBezTo>
                    <a:pt x="1024529" y="19992"/>
                    <a:pt x="1003935" y="4446"/>
                    <a:pt x="1005840" y="1271"/>
                  </a:cubicBezTo>
                  <a:close/>
                </a:path>
              </a:pathLst>
            </a:custGeom>
            <a:solidFill>
              <a:srgbClr val="FF0000">
                <a:alpha val="72157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/>
            </a:p>
          </p:txBody>
        </p:sp>
        <p:pic>
          <p:nvPicPr>
            <p:cNvPr id="9" name="Picture 4" descr="C:\Users\Rene.Christen\Desktop\Kirche mit Leuten.gif">
              <a:extLst>
                <a:ext uri="{FF2B5EF4-FFF2-40B4-BE49-F238E27FC236}">
                  <a16:creationId xmlns:a16="http://schemas.microsoft.com/office/drawing/2014/main" id="{4A458203-F3DE-F688-9276-CF26A213E383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066" r="12153" b="16208"/>
            <a:stretch/>
          </p:blipFill>
          <p:spPr bwMode="auto">
            <a:xfrm>
              <a:off x="6876256" y="-236562"/>
              <a:ext cx="1907306" cy="151928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3" name="Pfeil nach unten 4">
            <a:extLst>
              <a:ext uri="{FF2B5EF4-FFF2-40B4-BE49-F238E27FC236}">
                <a16:creationId xmlns:a16="http://schemas.microsoft.com/office/drawing/2014/main" id="{3984152A-DD4D-9D6C-DFCC-12CB172E7BE7}"/>
              </a:ext>
            </a:extLst>
          </p:cNvPr>
          <p:cNvSpPr/>
          <p:nvPr/>
        </p:nvSpPr>
        <p:spPr>
          <a:xfrm>
            <a:off x="4511824" y="188640"/>
            <a:ext cx="3168352" cy="3096344"/>
          </a:xfrm>
          <a:prstGeom prst="downArrow">
            <a:avLst>
              <a:gd name="adj1" fmla="val 50000"/>
              <a:gd name="adj2" fmla="val 39649"/>
            </a:avLst>
          </a:prstGeom>
          <a:solidFill>
            <a:srgbClr val="00CCFF">
              <a:alpha val="40000"/>
            </a:srgb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4" name="Pfeil nach unten 4">
            <a:extLst>
              <a:ext uri="{FF2B5EF4-FFF2-40B4-BE49-F238E27FC236}">
                <a16:creationId xmlns:a16="http://schemas.microsoft.com/office/drawing/2014/main" id="{6A348846-B1F6-27F2-5134-069090B4FCDB}"/>
              </a:ext>
            </a:extLst>
          </p:cNvPr>
          <p:cNvSpPr/>
          <p:nvPr/>
        </p:nvSpPr>
        <p:spPr>
          <a:xfrm rot="10800000">
            <a:off x="4511824" y="3645023"/>
            <a:ext cx="3168352" cy="3096344"/>
          </a:xfrm>
          <a:prstGeom prst="downArrow">
            <a:avLst>
              <a:gd name="adj1" fmla="val 50000"/>
              <a:gd name="adj2" fmla="val 39649"/>
            </a:avLst>
          </a:prstGeom>
          <a:solidFill>
            <a:srgbClr val="00B050">
              <a:alpha val="40000"/>
            </a:srgb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5" name="180-Grad-Pfeil 7">
            <a:extLst>
              <a:ext uri="{FF2B5EF4-FFF2-40B4-BE49-F238E27FC236}">
                <a16:creationId xmlns:a16="http://schemas.microsoft.com/office/drawing/2014/main" id="{2A240006-0326-111B-59AF-D152B2B4788A}"/>
              </a:ext>
            </a:extLst>
          </p:cNvPr>
          <p:cNvSpPr/>
          <p:nvPr/>
        </p:nvSpPr>
        <p:spPr>
          <a:xfrm rot="5400000" flipH="1">
            <a:off x="7726871" y="1294073"/>
            <a:ext cx="2138154" cy="3671704"/>
          </a:xfrm>
          <a:prstGeom prst="uturnArrow">
            <a:avLst>
              <a:gd name="adj1" fmla="val 36567"/>
              <a:gd name="adj2" fmla="val 25000"/>
              <a:gd name="adj3" fmla="val 24176"/>
              <a:gd name="adj4" fmla="val 44437"/>
              <a:gd name="adj5" fmla="val 82494"/>
            </a:avLst>
          </a:prstGeom>
          <a:solidFill>
            <a:srgbClr val="FF9900">
              <a:alpha val="40000"/>
            </a:srgb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6" name="180-Grad-Pfeil 7">
            <a:extLst>
              <a:ext uri="{FF2B5EF4-FFF2-40B4-BE49-F238E27FC236}">
                <a16:creationId xmlns:a16="http://schemas.microsoft.com/office/drawing/2014/main" id="{F57344AE-EE23-24EC-9E8A-F8A9F62DEFC5}"/>
              </a:ext>
            </a:extLst>
          </p:cNvPr>
          <p:cNvSpPr/>
          <p:nvPr/>
        </p:nvSpPr>
        <p:spPr>
          <a:xfrm rot="5400000" flipH="1">
            <a:off x="2326271" y="1593148"/>
            <a:ext cx="2138154" cy="3671704"/>
          </a:xfrm>
          <a:prstGeom prst="uturnArrow">
            <a:avLst>
              <a:gd name="adj1" fmla="val 36567"/>
              <a:gd name="adj2" fmla="val 25000"/>
              <a:gd name="adj3" fmla="val 24176"/>
              <a:gd name="adj4" fmla="val 44437"/>
              <a:gd name="adj5" fmla="val 82494"/>
            </a:avLst>
          </a:prstGeom>
          <a:solidFill>
            <a:srgbClr val="FFFF00">
              <a:alpha val="40000"/>
            </a:srgb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4C59F3EF-9937-CEEA-68DF-1831437E5C82}"/>
              </a:ext>
            </a:extLst>
          </p:cNvPr>
          <p:cNvSpPr txBox="1"/>
          <p:nvPr/>
        </p:nvSpPr>
        <p:spPr>
          <a:xfrm>
            <a:off x="5303912" y="188640"/>
            <a:ext cx="158417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CH" sz="3200" b="1" spc="-100" dirty="0" err="1"/>
              <a:t>HeiligerGeist</a:t>
            </a:r>
            <a:endParaRPr lang="de-CH" sz="3200" b="1" spc="-100" dirty="0"/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DB19CBEC-D469-0681-C608-511684DA021C}"/>
              </a:ext>
            </a:extLst>
          </p:cNvPr>
          <p:cNvSpPr txBox="1"/>
          <p:nvPr/>
        </p:nvSpPr>
        <p:spPr>
          <a:xfrm>
            <a:off x="7289478" y="3546799"/>
            <a:ext cx="12241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CH" sz="3200" b="1" spc="-100" dirty="0">
                <a:latin typeface="+mn-lt"/>
              </a:rPr>
              <a:t>Hirte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AFEFCEF6-86C9-8D75-F118-442E274CC85A}"/>
              </a:ext>
            </a:extLst>
          </p:cNvPr>
          <p:cNvSpPr txBox="1"/>
          <p:nvPr/>
        </p:nvSpPr>
        <p:spPr>
          <a:xfrm>
            <a:off x="1553616" y="3828958"/>
            <a:ext cx="279214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3200" b="1" spc="-100" dirty="0">
                <a:solidFill>
                  <a:srgbClr val="000000"/>
                </a:solidFill>
              </a:rPr>
              <a:t>Kommunikator</a:t>
            </a:r>
            <a:endParaRPr lang="de-CH" sz="3200" b="1" spc="-100" dirty="0">
              <a:solidFill>
                <a:srgbClr val="000000"/>
              </a:solidFill>
            </a:endParaRP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3A3DC010-D65E-25D0-9568-9D725EA03BAD}"/>
              </a:ext>
            </a:extLst>
          </p:cNvPr>
          <p:cNvSpPr txBox="1"/>
          <p:nvPr/>
        </p:nvSpPr>
        <p:spPr>
          <a:xfrm>
            <a:off x="5313339" y="6138525"/>
            <a:ext cx="15841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CH" sz="3200" b="1" spc="-100" dirty="0">
                <a:solidFill>
                  <a:srgbClr val="000000"/>
                </a:solidFill>
              </a:rPr>
              <a:t>Leiter</a:t>
            </a: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52A2093B-F6CE-C72F-3800-E6E59D7D06F2}"/>
              </a:ext>
            </a:extLst>
          </p:cNvPr>
          <p:cNvSpPr txBox="1"/>
          <p:nvPr/>
        </p:nvSpPr>
        <p:spPr>
          <a:xfrm>
            <a:off x="6544559" y="532862"/>
            <a:ext cx="461677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CH" sz="2400" b="1" spc="-100" dirty="0">
                <a:solidFill>
                  <a:schemeClr val="bg1"/>
                </a:solidFill>
                <a:latin typeface="+mj-lt"/>
              </a:rPr>
              <a:t>- dem Heiligen Geist Raum geben</a:t>
            </a:r>
          </a:p>
          <a:p>
            <a:r>
              <a:rPr lang="de-CH" sz="2400" b="1" spc="-100" dirty="0">
                <a:solidFill>
                  <a:schemeClr val="bg1"/>
                </a:solidFill>
                <a:latin typeface="+mj-lt"/>
              </a:rPr>
              <a:t>- vertrauen</a:t>
            </a:r>
          </a:p>
          <a:p>
            <a:r>
              <a:rPr lang="de-CH" sz="2400" b="1" spc="-100" dirty="0">
                <a:solidFill>
                  <a:schemeClr val="bg1"/>
                </a:solidFill>
                <a:latin typeface="+mj-lt"/>
              </a:rPr>
              <a:t>- zulassen</a:t>
            </a: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66C1F77F-B668-8D4C-1FCF-E5E3B950DA28}"/>
              </a:ext>
            </a:extLst>
          </p:cNvPr>
          <p:cNvSpPr txBox="1"/>
          <p:nvPr/>
        </p:nvSpPr>
        <p:spPr>
          <a:xfrm>
            <a:off x="8599000" y="2217147"/>
            <a:ext cx="349559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2400" b="1" dirty="0">
                <a:solidFill>
                  <a:schemeClr val="bg1"/>
                </a:solidFill>
                <a:latin typeface="+mn-lt"/>
              </a:rPr>
              <a:t>- Inhalt </a:t>
            </a:r>
          </a:p>
          <a:p>
            <a:r>
              <a:rPr lang="de-CH" sz="2400" b="1" dirty="0">
                <a:solidFill>
                  <a:schemeClr val="bg1"/>
                </a:solidFill>
                <a:latin typeface="+mn-lt"/>
              </a:rPr>
              <a:t>- Bibellehre</a:t>
            </a:r>
          </a:p>
          <a:p>
            <a:r>
              <a:rPr lang="de-CH" sz="2400" b="1" dirty="0">
                <a:solidFill>
                  <a:schemeClr val="bg1"/>
                </a:solidFill>
              </a:rPr>
              <a:t>- trösten und ermahnen</a:t>
            </a:r>
            <a:r>
              <a:rPr lang="de-CH" sz="2400" b="1" dirty="0">
                <a:solidFill>
                  <a:schemeClr val="bg1"/>
                </a:solidFill>
                <a:latin typeface="+mn-lt"/>
              </a:rPr>
              <a:t> - </a:t>
            </a:r>
            <a:r>
              <a:rPr lang="de-CH" sz="2400" b="1" dirty="0" err="1">
                <a:solidFill>
                  <a:schemeClr val="bg1"/>
                </a:solidFill>
                <a:latin typeface="+mn-lt"/>
              </a:rPr>
              <a:t>christozentrisch</a:t>
            </a:r>
            <a:r>
              <a:rPr lang="de-CH" sz="2400" b="1" dirty="0">
                <a:solidFill>
                  <a:schemeClr val="bg1"/>
                </a:solidFill>
                <a:latin typeface="+mn-lt"/>
              </a:rPr>
              <a:t>             - neue Identität</a:t>
            </a:r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E6A9AAEF-BD95-805C-A710-43CED50BE1D5}"/>
              </a:ext>
            </a:extLst>
          </p:cNvPr>
          <p:cNvSpPr txBox="1"/>
          <p:nvPr/>
        </p:nvSpPr>
        <p:spPr>
          <a:xfrm>
            <a:off x="5548462" y="4702412"/>
            <a:ext cx="5257798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CH" sz="2400" b="1" spc="-100" dirty="0">
                <a:solidFill>
                  <a:schemeClr val="bg1"/>
                </a:solidFill>
                <a:latin typeface="+mn-lt"/>
              </a:rPr>
              <a:t>- </a:t>
            </a:r>
            <a:r>
              <a:rPr lang="de-CH" sz="2400" b="1" dirty="0">
                <a:solidFill>
                  <a:schemeClr val="bg1"/>
                </a:solidFill>
                <a:latin typeface="+mn-lt"/>
              </a:rPr>
              <a:t>managen, führen, leiten</a:t>
            </a:r>
          </a:p>
          <a:p>
            <a:r>
              <a:rPr lang="de-CH" sz="2400" b="1" spc="-100" dirty="0">
                <a:solidFill>
                  <a:schemeClr val="bg1"/>
                </a:solidFill>
                <a:latin typeface="+mn-lt"/>
              </a:rPr>
              <a:t>- </a:t>
            </a:r>
            <a:r>
              <a:rPr lang="de-CH" sz="2400" b="1" dirty="0">
                <a:solidFill>
                  <a:schemeClr val="bg1"/>
                </a:solidFill>
                <a:latin typeface="+mn-lt"/>
              </a:rPr>
              <a:t>professionell</a:t>
            </a:r>
          </a:p>
          <a:p>
            <a:r>
              <a:rPr lang="de-CH" sz="2400" b="1" spc="-100" dirty="0">
                <a:solidFill>
                  <a:schemeClr val="bg1"/>
                </a:solidFill>
                <a:latin typeface="+mn-lt"/>
              </a:rPr>
              <a:t>- </a:t>
            </a:r>
            <a:r>
              <a:rPr lang="de-CH" sz="2400" b="1" dirty="0">
                <a:solidFill>
                  <a:schemeClr val="bg1"/>
                </a:solidFill>
                <a:latin typeface="+mn-lt"/>
              </a:rPr>
              <a:t>fokussiert</a:t>
            </a:r>
          </a:p>
          <a:p>
            <a:pPr marL="72000" indent="-92075"/>
            <a:r>
              <a:rPr lang="de-CH" sz="2400" b="1" spc="-100" dirty="0">
                <a:solidFill>
                  <a:schemeClr val="bg1"/>
                </a:solidFill>
                <a:latin typeface="+mn-lt"/>
              </a:rPr>
              <a:t>- Gemeinde ist auch Unternehmen</a:t>
            </a: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53907F43-8963-45D4-3E85-30CCF5BCE08A}"/>
              </a:ext>
            </a:extLst>
          </p:cNvPr>
          <p:cNvSpPr txBox="1"/>
          <p:nvPr/>
        </p:nvSpPr>
        <p:spPr>
          <a:xfrm>
            <a:off x="1482365" y="1821432"/>
            <a:ext cx="3174476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9388" indent="-179388"/>
            <a:r>
              <a:rPr lang="de-CH" sz="2400" b="1" dirty="0">
                <a:solidFill>
                  <a:schemeClr val="bg1"/>
                </a:solidFill>
              </a:rPr>
              <a:t>- verständlich für                     Zielpublikum</a:t>
            </a:r>
          </a:p>
          <a:p>
            <a:r>
              <a:rPr lang="de-CH" sz="2400" b="1" dirty="0">
                <a:solidFill>
                  <a:schemeClr val="bg1"/>
                </a:solidFill>
              </a:rPr>
              <a:t>- Marketing</a:t>
            </a:r>
          </a:p>
          <a:p>
            <a:pPr marL="179388" indent="-179388"/>
            <a:r>
              <a:rPr lang="de-CH" sz="2400" b="1">
                <a:solidFill>
                  <a:schemeClr val="bg1"/>
                </a:solidFill>
              </a:rPr>
              <a:t>- professioneller                                  </a:t>
            </a:r>
            <a:r>
              <a:rPr lang="de-CH" sz="2400" b="1" dirty="0">
                <a:solidFill>
                  <a:schemeClr val="bg1"/>
                </a:solidFill>
              </a:rPr>
              <a:t>Auftritt</a:t>
            </a:r>
          </a:p>
        </p:txBody>
      </p:sp>
    </p:spTree>
    <p:extLst>
      <p:ext uri="{BB962C8B-B14F-4D97-AF65-F5344CB8AC3E}">
        <p14:creationId xmlns:p14="http://schemas.microsoft.com/office/powerpoint/2010/main" val="3692245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6" grpId="0"/>
      <p:bldP spid="1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uppieren 6">
            <a:extLst>
              <a:ext uri="{FF2B5EF4-FFF2-40B4-BE49-F238E27FC236}">
                <a16:creationId xmlns:a16="http://schemas.microsoft.com/office/drawing/2014/main" id="{97CF82BB-5F48-56FD-E531-0929CCF2BA23}"/>
              </a:ext>
            </a:extLst>
          </p:cNvPr>
          <p:cNvGrpSpPr/>
          <p:nvPr/>
        </p:nvGrpSpPr>
        <p:grpSpPr>
          <a:xfrm>
            <a:off x="4295800" y="1628800"/>
            <a:ext cx="3600400" cy="3061612"/>
            <a:chOff x="6876256" y="-236562"/>
            <a:chExt cx="1907306" cy="1519283"/>
          </a:xfrm>
        </p:grpSpPr>
        <p:sp>
          <p:nvSpPr>
            <p:cNvPr id="8" name="Freihandform 2">
              <a:extLst>
                <a:ext uri="{FF2B5EF4-FFF2-40B4-BE49-F238E27FC236}">
                  <a16:creationId xmlns:a16="http://schemas.microsoft.com/office/drawing/2014/main" id="{5C3D70B5-3B8A-7611-020C-92D7932EA3BD}"/>
                </a:ext>
              </a:extLst>
            </p:cNvPr>
            <p:cNvSpPr/>
            <p:nvPr/>
          </p:nvSpPr>
          <p:spPr>
            <a:xfrm>
              <a:off x="7187520" y="-45566"/>
              <a:ext cx="1219200" cy="1254761"/>
            </a:xfrm>
            <a:custGeom>
              <a:avLst/>
              <a:gdLst>
                <a:gd name="connsiteX0" fmla="*/ 1005840 w 1219200"/>
                <a:gd name="connsiteY0" fmla="*/ 1271 h 1254761"/>
                <a:gd name="connsiteX1" fmla="*/ 1032510 w 1219200"/>
                <a:gd name="connsiteY1" fmla="*/ 5081 h 1254761"/>
                <a:gd name="connsiteX2" fmla="*/ 1040130 w 1219200"/>
                <a:gd name="connsiteY2" fmla="*/ 16511 h 1254761"/>
                <a:gd name="connsiteX3" fmla="*/ 1051560 w 1219200"/>
                <a:gd name="connsiteY3" fmla="*/ 24131 h 1254761"/>
                <a:gd name="connsiteX4" fmla="*/ 1066800 w 1219200"/>
                <a:gd name="connsiteY4" fmla="*/ 46991 h 1254761"/>
                <a:gd name="connsiteX5" fmla="*/ 1074420 w 1219200"/>
                <a:gd name="connsiteY5" fmla="*/ 58421 h 1254761"/>
                <a:gd name="connsiteX6" fmla="*/ 1097280 w 1219200"/>
                <a:gd name="connsiteY6" fmla="*/ 73661 h 1254761"/>
                <a:gd name="connsiteX7" fmla="*/ 1108710 w 1219200"/>
                <a:gd name="connsiteY7" fmla="*/ 81281 h 1254761"/>
                <a:gd name="connsiteX8" fmla="*/ 1120140 w 1219200"/>
                <a:gd name="connsiteY8" fmla="*/ 85091 h 1254761"/>
                <a:gd name="connsiteX9" fmla="*/ 1123950 w 1219200"/>
                <a:gd name="connsiteY9" fmla="*/ 96521 h 1254761"/>
                <a:gd name="connsiteX10" fmla="*/ 1158240 w 1219200"/>
                <a:gd name="connsiteY10" fmla="*/ 115571 h 1254761"/>
                <a:gd name="connsiteX11" fmla="*/ 1169670 w 1219200"/>
                <a:gd name="connsiteY11" fmla="*/ 172721 h 1254761"/>
                <a:gd name="connsiteX12" fmla="*/ 1177290 w 1219200"/>
                <a:gd name="connsiteY12" fmla="*/ 214631 h 1254761"/>
                <a:gd name="connsiteX13" fmla="*/ 1173480 w 1219200"/>
                <a:gd name="connsiteY13" fmla="*/ 275591 h 1254761"/>
                <a:gd name="connsiteX14" fmla="*/ 1169670 w 1219200"/>
                <a:gd name="connsiteY14" fmla="*/ 287021 h 1254761"/>
                <a:gd name="connsiteX15" fmla="*/ 1165860 w 1219200"/>
                <a:gd name="connsiteY15" fmla="*/ 359411 h 1254761"/>
                <a:gd name="connsiteX16" fmla="*/ 1154430 w 1219200"/>
                <a:gd name="connsiteY16" fmla="*/ 454661 h 1254761"/>
                <a:gd name="connsiteX17" fmla="*/ 1146810 w 1219200"/>
                <a:gd name="connsiteY17" fmla="*/ 488951 h 1254761"/>
                <a:gd name="connsiteX18" fmla="*/ 1154430 w 1219200"/>
                <a:gd name="connsiteY18" fmla="*/ 633731 h 1254761"/>
                <a:gd name="connsiteX19" fmla="*/ 1162050 w 1219200"/>
                <a:gd name="connsiteY19" fmla="*/ 664211 h 1254761"/>
                <a:gd name="connsiteX20" fmla="*/ 1169670 w 1219200"/>
                <a:gd name="connsiteY20" fmla="*/ 675641 h 1254761"/>
                <a:gd name="connsiteX21" fmla="*/ 1177290 w 1219200"/>
                <a:gd name="connsiteY21" fmla="*/ 698501 h 1254761"/>
                <a:gd name="connsiteX22" fmla="*/ 1181100 w 1219200"/>
                <a:gd name="connsiteY22" fmla="*/ 709931 h 1254761"/>
                <a:gd name="connsiteX23" fmla="*/ 1188720 w 1219200"/>
                <a:gd name="connsiteY23" fmla="*/ 774701 h 1254761"/>
                <a:gd name="connsiteX24" fmla="*/ 1192530 w 1219200"/>
                <a:gd name="connsiteY24" fmla="*/ 808991 h 1254761"/>
                <a:gd name="connsiteX25" fmla="*/ 1196340 w 1219200"/>
                <a:gd name="connsiteY25" fmla="*/ 820421 h 1254761"/>
                <a:gd name="connsiteX26" fmla="*/ 1200150 w 1219200"/>
                <a:gd name="connsiteY26" fmla="*/ 835661 h 1254761"/>
                <a:gd name="connsiteX27" fmla="*/ 1207770 w 1219200"/>
                <a:gd name="connsiteY27" fmla="*/ 858521 h 1254761"/>
                <a:gd name="connsiteX28" fmla="*/ 1219200 w 1219200"/>
                <a:gd name="connsiteY28" fmla="*/ 919481 h 1254761"/>
                <a:gd name="connsiteX29" fmla="*/ 1215390 w 1219200"/>
                <a:gd name="connsiteY29" fmla="*/ 976631 h 1254761"/>
                <a:gd name="connsiteX30" fmla="*/ 1207770 w 1219200"/>
                <a:gd name="connsiteY30" fmla="*/ 1014731 h 1254761"/>
                <a:gd name="connsiteX31" fmla="*/ 1203960 w 1219200"/>
                <a:gd name="connsiteY31" fmla="*/ 1033781 h 1254761"/>
                <a:gd name="connsiteX32" fmla="*/ 1196340 w 1219200"/>
                <a:gd name="connsiteY32" fmla="*/ 1045211 h 1254761"/>
                <a:gd name="connsiteX33" fmla="*/ 1181100 w 1219200"/>
                <a:gd name="connsiteY33" fmla="*/ 1075691 h 1254761"/>
                <a:gd name="connsiteX34" fmla="*/ 1177290 w 1219200"/>
                <a:gd name="connsiteY34" fmla="*/ 1087121 h 1254761"/>
                <a:gd name="connsiteX35" fmla="*/ 1165860 w 1219200"/>
                <a:gd name="connsiteY35" fmla="*/ 1094741 h 1254761"/>
                <a:gd name="connsiteX36" fmla="*/ 1154430 w 1219200"/>
                <a:gd name="connsiteY36" fmla="*/ 1117601 h 1254761"/>
                <a:gd name="connsiteX37" fmla="*/ 1146810 w 1219200"/>
                <a:gd name="connsiteY37" fmla="*/ 1140461 h 1254761"/>
                <a:gd name="connsiteX38" fmla="*/ 1143000 w 1219200"/>
                <a:gd name="connsiteY38" fmla="*/ 1151891 h 1254761"/>
                <a:gd name="connsiteX39" fmla="*/ 1116330 w 1219200"/>
                <a:gd name="connsiteY39" fmla="*/ 1174751 h 1254761"/>
                <a:gd name="connsiteX40" fmla="*/ 1104900 w 1219200"/>
                <a:gd name="connsiteY40" fmla="*/ 1186181 h 1254761"/>
                <a:gd name="connsiteX41" fmla="*/ 1085850 w 1219200"/>
                <a:gd name="connsiteY41" fmla="*/ 1193801 h 1254761"/>
                <a:gd name="connsiteX42" fmla="*/ 1078230 w 1219200"/>
                <a:gd name="connsiteY42" fmla="*/ 1205231 h 1254761"/>
                <a:gd name="connsiteX43" fmla="*/ 1059180 w 1219200"/>
                <a:gd name="connsiteY43" fmla="*/ 1209041 h 1254761"/>
                <a:gd name="connsiteX44" fmla="*/ 1047750 w 1219200"/>
                <a:gd name="connsiteY44" fmla="*/ 1212851 h 1254761"/>
                <a:gd name="connsiteX45" fmla="*/ 1036320 w 1219200"/>
                <a:gd name="connsiteY45" fmla="*/ 1220471 h 1254761"/>
                <a:gd name="connsiteX46" fmla="*/ 990600 w 1219200"/>
                <a:gd name="connsiteY46" fmla="*/ 1228091 h 1254761"/>
                <a:gd name="connsiteX47" fmla="*/ 929640 w 1219200"/>
                <a:gd name="connsiteY47" fmla="*/ 1231901 h 1254761"/>
                <a:gd name="connsiteX48" fmla="*/ 902970 w 1219200"/>
                <a:gd name="connsiteY48" fmla="*/ 1239521 h 1254761"/>
                <a:gd name="connsiteX49" fmla="*/ 876300 w 1219200"/>
                <a:gd name="connsiteY49" fmla="*/ 1247141 h 1254761"/>
                <a:gd name="connsiteX50" fmla="*/ 739140 w 1219200"/>
                <a:gd name="connsiteY50" fmla="*/ 1254761 h 1254761"/>
                <a:gd name="connsiteX51" fmla="*/ 701040 w 1219200"/>
                <a:gd name="connsiteY51" fmla="*/ 1243331 h 1254761"/>
                <a:gd name="connsiteX52" fmla="*/ 689610 w 1219200"/>
                <a:gd name="connsiteY52" fmla="*/ 1235711 h 1254761"/>
                <a:gd name="connsiteX53" fmla="*/ 662940 w 1219200"/>
                <a:gd name="connsiteY53" fmla="*/ 1231901 h 1254761"/>
                <a:gd name="connsiteX54" fmla="*/ 647700 w 1219200"/>
                <a:gd name="connsiteY54" fmla="*/ 1220471 h 1254761"/>
                <a:gd name="connsiteX55" fmla="*/ 598170 w 1219200"/>
                <a:gd name="connsiteY55" fmla="*/ 1216661 h 1254761"/>
                <a:gd name="connsiteX56" fmla="*/ 586740 w 1219200"/>
                <a:gd name="connsiteY56" fmla="*/ 1212851 h 1254761"/>
                <a:gd name="connsiteX57" fmla="*/ 438150 w 1219200"/>
                <a:gd name="connsiteY57" fmla="*/ 1216661 h 1254761"/>
                <a:gd name="connsiteX58" fmla="*/ 358140 w 1219200"/>
                <a:gd name="connsiteY58" fmla="*/ 1212851 h 1254761"/>
                <a:gd name="connsiteX59" fmla="*/ 346710 w 1219200"/>
                <a:gd name="connsiteY59" fmla="*/ 1209041 h 1254761"/>
                <a:gd name="connsiteX60" fmla="*/ 327660 w 1219200"/>
                <a:gd name="connsiteY60" fmla="*/ 1205231 h 1254761"/>
                <a:gd name="connsiteX61" fmla="*/ 228600 w 1219200"/>
                <a:gd name="connsiteY61" fmla="*/ 1201421 h 1254761"/>
                <a:gd name="connsiteX62" fmla="*/ 205740 w 1219200"/>
                <a:gd name="connsiteY62" fmla="*/ 1197611 h 1254761"/>
                <a:gd name="connsiteX63" fmla="*/ 110490 w 1219200"/>
                <a:gd name="connsiteY63" fmla="*/ 1193801 h 1254761"/>
                <a:gd name="connsiteX64" fmla="*/ 102870 w 1219200"/>
                <a:gd name="connsiteY64" fmla="*/ 1182371 h 1254761"/>
                <a:gd name="connsiteX65" fmla="*/ 91440 w 1219200"/>
                <a:gd name="connsiteY65" fmla="*/ 1170941 h 1254761"/>
                <a:gd name="connsiteX66" fmla="*/ 80010 w 1219200"/>
                <a:gd name="connsiteY66" fmla="*/ 1140461 h 1254761"/>
                <a:gd name="connsiteX67" fmla="*/ 60960 w 1219200"/>
                <a:gd name="connsiteY67" fmla="*/ 1121411 h 1254761"/>
                <a:gd name="connsiteX68" fmla="*/ 41910 w 1219200"/>
                <a:gd name="connsiteY68" fmla="*/ 1083311 h 1254761"/>
                <a:gd name="connsiteX69" fmla="*/ 30480 w 1219200"/>
                <a:gd name="connsiteY69" fmla="*/ 1071881 h 1254761"/>
                <a:gd name="connsiteX70" fmla="*/ 19050 w 1219200"/>
                <a:gd name="connsiteY70" fmla="*/ 1068071 h 1254761"/>
                <a:gd name="connsiteX71" fmla="*/ 0 w 1219200"/>
                <a:gd name="connsiteY71" fmla="*/ 1003301 h 1254761"/>
                <a:gd name="connsiteX72" fmla="*/ 7620 w 1219200"/>
                <a:gd name="connsiteY72" fmla="*/ 900431 h 1254761"/>
                <a:gd name="connsiteX73" fmla="*/ 11430 w 1219200"/>
                <a:gd name="connsiteY73" fmla="*/ 889001 h 1254761"/>
                <a:gd name="connsiteX74" fmla="*/ 19050 w 1219200"/>
                <a:gd name="connsiteY74" fmla="*/ 850901 h 1254761"/>
                <a:gd name="connsiteX75" fmla="*/ 26670 w 1219200"/>
                <a:gd name="connsiteY75" fmla="*/ 839471 h 1254761"/>
                <a:gd name="connsiteX76" fmla="*/ 30480 w 1219200"/>
                <a:gd name="connsiteY76" fmla="*/ 828041 h 1254761"/>
                <a:gd name="connsiteX77" fmla="*/ 38100 w 1219200"/>
                <a:gd name="connsiteY77" fmla="*/ 816611 h 1254761"/>
                <a:gd name="connsiteX78" fmla="*/ 49530 w 1219200"/>
                <a:gd name="connsiteY78" fmla="*/ 793751 h 1254761"/>
                <a:gd name="connsiteX79" fmla="*/ 53340 w 1219200"/>
                <a:gd name="connsiteY79" fmla="*/ 774701 h 1254761"/>
                <a:gd name="connsiteX80" fmla="*/ 57150 w 1219200"/>
                <a:gd name="connsiteY80" fmla="*/ 744221 h 1254761"/>
                <a:gd name="connsiteX81" fmla="*/ 60960 w 1219200"/>
                <a:gd name="connsiteY81" fmla="*/ 717551 h 1254761"/>
                <a:gd name="connsiteX82" fmla="*/ 57150 w 1219200"/>
                <a:gd name="connsiteY82" fmla="*/ 660401 h 1254761"/>
                <a:gd name="connsiteX83" fmla="*/ 49530 w 1219200"/>
                <a:gd name="connsiteY83" fmla="*/ 648971 h 1254761"/>
                <a:gd name="connsiteX84" fmla="*/ 53340 w 1219200"/>
                <a:gd name="connsiteY84" fmla="*/ 637541 h 1254761"/>
                <a:gd name="connsiteX85" fmla="*/ 87630 w 1219200"/>
                <a:gd name="connsiteY85" fmla="*/ 618491 h 1254761"/>
                <a:gd name="connsiteX86" fmla="*/ 95250 w 1219200"/>
                <a:gd name="connsiteY86" fmla="*/ 607061 h 1254761"/>
                <a:gd name="connsiteX87" fmla="*/ 118110 w 1219200"/>
                <a:gd name="connsiteY87" fmla="*/ 591821 h 1254761"/>
                <a:gd name="connsiteX88" fmla="*/ 125730 w 1219200"/>
                <a:gd name="connsiteY88" fmla="*/ 580391 h 1254761"/>
                <a:gd name="connsiteX89" fmla="*/ 137160 w 1219200"/>
                <a:gd name="connsiteY89" fmla="*/ 572771 h 1254761"/>
                <a:gd name="connsiteX90" fmla="*/ 140970 w 1219200"/>
                <a:gd name="connsiteY90" fmla="*/ 561341 h 1254761"/>
                <a:gd name="connsiteX91" fmla="*/ 160020 w 1219200"/>
                <a:gd name="connsiteY91" fmla="*/ 542291 h 1254761"/>
                <a:gd name="connsiteX92" fmla="*/ 171450 w 1219200"/>
                <a:gd name="connsiteY92" fmla="*/ 530861 h 1254761"/>
                <a:gd name="connsiteX93" fmla="*/ 194310 w 1219200"/>
                <a:gd name="connsiteY93" fmla="*/ 519431 h 1254761"/>
                <a:gd name="connsiteX94" fmla="*/ 213360 w 1219200"/>
                <a:gd name="connsiteY94" fmla="*/ 496571 h 1254761"/>
                <a:gd name="connsiteX95" fmla="*/ 224790 w 1219200"/>
                <a:gd name="connsiteY95" fmla="*/ 488951 h 1254761"/>
                <a:gd name="connsiteX96" fmla="*/ 240030 w 1219200"/>
                <a:gd name="connsiteY96" fmla="*/ 469901 h 1254761"/>
                <a:gd name="connsiteX97" fmla="*/ 243840 w 1219200"/>
                <a:gd name="connsiteY97" fmla="*/ 458471 h 1254761"/>
                <a:gd name="connsiteX98" fmla="*/ 255270 w 1219200"/>
                <a:gd name="connsiteY98" fmla="*/ 454661 h 1254761"/>
                <a:gd name="connsiteX99" fmla="*/ 342900 w 1219200"/>
                <a:gd name="connsiteY99" fmla="*/ 450851 h 1254761"/>
                <a:gd name="connsiteX100" fmla="*/ 411480 w 1219200"/>
                <a:gd name="connsiteY100" fmla="*/ 454661 h 1254761"/>
                <a:gd name="connsiteX101" fmla="*/ 422910 w 1219200"/>
                <a:gd name="connsiteY101" fmla="*/ 458471 h 1254761"/>
                <a:gd name="connsiteX102" fmla="*/ 461010 w 1219200"/>
                <a:gd name="connsiteY102" fmla="*/ 462281 h 1254761"/>
                <a:gd name="connsiteX103" fmla="*/ 495300 w 1219200"/>
                <a:gd name="connsiteY103" fmla="*/ 466091 h 1254761"/>
                <a:gd name="connsiteX104" fmla="*/ 506730 w 1219200"/>
                <a:gd name="connsiteY104" fmla="*/ 469901 h 1254761"/>
                <a:gd name="connsiteX105" fmla="*/ 541020 w 1219200"/>
                <a:gd name="connsiteY105" fmla="*/ 462281 h 1254761"/>
                <a:gd name="connsiteX106" fmla="*/ 563880 w 1219200"/>
                <a:gd name="connsiteY106" fmla="*/ 458471 h 1254761"/>
                <a:gd name="connsiteX107" fmla="*/ 579120 w 1219200"/>
                <a:gd name="connsiteY107" fmla="*/ 454661 h 1254761"/>
                <a:gd name="connsiteX108" fmla="*/ 701040 w 1219200"/>
                <a:gd name="connsiteY108" fmla="*/ 458471 h 1254761"/>
                <a:gd name="connsiteX109" fmla="*/ 720090 w 1219200"/>
                <a:gd name="connsiteY109" fmla="*/ 462281 h 1254761"/>
                <a:gd name="connsiteX110" fmla="*/ 758190 w 1219200"/>
                <a:gd name="connsiteY110" fmla="*/ 466091 h 1254761"/>
                <a:gd name="connsiteX111" fmla="*/ 849630 w 1219200"/>
                <a:gd name="connsiteY111" fmla="*/ 462281 h 1254761"/>
                <a:gd name="connsiteX112" fmla="*/ 857250 w 1219200"/>
                <a:gd name="connsiteY112" fmla="*/ 439421 h 1254761"/>
                <a:gd name="connsiteX113" fmla="*/ 861060 w 1219200"/>
                <a:gd name="connsiteY113" fmla="*/ 405131 h 1254761"/>
                <a:gd name="connsiteX114" fmla="*/ 868680 w 1219200"/>
                <a:gd name="connsiteY114" fmla="*/ 378461 h 1254761"/>
                <a:gd name="connsiteX115" fmla="*/ 876300 w 1219200"/>
                <a:gd name="connsiteY115" fmla="*/ 309881 h 1254761"/>
                <a:gd name="connsiteX116" fmla="*/ 880110 w 1219200"/>
                <a:gd name="connsiteY116" fmla="*/ 298451 h 1254761"/>
                <a:gd name="connsiteX117" fmla="*/ 876300 w 1219200"/>
                <a:gd name="connsiteY117" fmla="*/ 207011 h 1254761"/>
                <a:gd name="connsiteX118" fmla="*/ 868680 w 1219200"/>
                <a:gd name="connsiteY118" fmla="*/ 195581 h 1254761"/>
                <a:gd name="connsiteX119" fmla="*/ 864870 w 1219200"/>
                <a:gd name="connsiteY119" fmla="*/ 184151 h 1254761"/>
                <a:gd name="connsiteX120" fmla="*/ 868680 w 1219200"/>
                <a:gd name="connsiteY120" fmla="*/ 149861 h 1254761"/>
                <a:gd name="connsiteX121" fmla="*/ 883920 w 1219200"/>
                <a:gd name="connsiteY121" fmla="*/ 138431 h 1254761"/>
                <a:gd name="connsiteX122" fmla="*/ 906780 w 1219200"/>
                <a:gd name="connsiteY122" fmla="*/ 123191 h 1254761"/>
                <a:gd name="connsiteX123" fmla="*/ 918210 w 1219200"/>
                <a:gd name="connsiteY123" fmla="*/ 115571 h 1254761"/>
                <a:gd name="connsiteX124" fmla="*/ 960120 w 1219200"/>
                <a:gd name="connsiteY124" fmla="*/ 107951 h 1254761"/>
                <a:gd name="connsiteX125" fmla="*/ 986790 w 1219200"/>
                <a:gd name="connsiteY125" fmla="*/ 77471 h 1254761"/>
                <a:gd name="connsiteX126" fmla="*/ 1002030 w 1219200"/>
                <a:gd name="connsiteY126" fmla="*/ 43181 h 1254761"/>
                <a:gd name="connsiteX127" fmla="*/ 1013460 w 1219200"/>
                <a:gd name="connsiteY127" fmla="*/ 35561 h 1254761"/>
                <a:gd name="connsiteX128" fmla="*/ 1021080 w 1219200"/>
                <a:gd name="connsiteY128" fmla="*/ 24131 h 1254761"/>
                <a:gd name="connsiteX129" fmla="*/ 1005840 w 1219200"/>
                <a:gd name="connsiteY129" fmla="*/ 1271 h 12547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</a:cxnLst>
              <a:rect l="l" t="t" r="r" b="b"/>
              <a:pathLst>
                <a:path w="1219200" h="1254761">
                  <a:moveTo>
                    <a:pt x="1005840" y="1271"/>
                  </a:moveTo>
                  <a:cubicBezTo>
                    <a:pt x="1007745" y="-1904"/>
                    <a:pt x="1024304" y="1434"/>
                    <a:pt x="1032510" y="5081"/>
                  </a:cubicBezTo>
                  <a:cubicBezTo>
                    <a:pt x="1036694" y="6941"/>
                    <a:pt x="1036892" y="13273"/>
                    <a:pt x="1040130" y="16511"/>
                  </a:cubicBezTo>
                  <a:cubicBezTo>
                    <a:pt x="1043368" y="19749"/>
                    <a:pt x="1047750" y="21591"/>
                    <a:pt x="1051560" y="24131"/>
                  </a:cubicBezTo>
                  <a:lnTo>
                    <a:pt x="1066800" y="46991"/>
                  </a:lnTo>
                  <a:cubicBezTo>
                    <a:pt x="1069340" y="50801"/>
                    <a:pt x="1070610" y="55881"/>
                    <a:pt x="1074420" y="58421"/>
                  </a:cubicBezTo>
                  <a:lnTo>
                    <a:pt x="1097280" y="73661"/>
                  </a:lnTo>
                  <a:cubicBezTo>
                    <a:pt x="1101090" y="76201"/>
                    <a:pt x="1104366" y="79833"/>
                    <a:pt x="1108710" y="81281"/>
                  </a:cubicBezTo>
                  <a:lnTo>
                    <a:pt x="1120140" y="85091"/>
                  </a:lnTo>
                  <a:cubicBezTo>
                    <a:pt x="1121410" y="88901"/>
                    <a:pt x="1121110" y="93681"/>
                    <a:pt x="1123950" y="96521"/>
                  </a:cubicBezTo>
                  <a:cubicBezTo>
                    <a:pt x="1137051" y="109622"/>
                    <a:pt x="1143867" y="110780"/>
                    <a:pt x="1158240" y="115571"/>
                  </a:cubicBezTo>
                  <a:cubicBezTo>
                    <a:pt x="1174638" y="140168"/>
                    <a:pt x="1164494" y="120959"/>
                    <a:pt x="1169670" y="172721"/>
                  </a:cubicBezTo>
                  <a:cubicBezTo>
                    <a:pt x="1172747" y="203493"/>
                    <a:pt x="1170725" y="194936"/>
                    <a:pt x="1177290" y="214631"/>
                  </a:cubicBezTo>
                  <a:cubicBezTo>
                    <a:pt x="1176020" y="234951"/>
                    <a:pt x="1175611" y="255343"/>
                    <a:pt x="1173480" y="275591"/>
                  </a:cubicBezTo>
                  <a:cubicBezTo>
                    <a:pt x="1173060" y="279585"/>
                    <a:pt x="1170034" y="283021"/>
                    <a:pt x="1169670" y="287021"/>
                  </a:cubicBezTo>
                  <a:cubicBezTo>
                    <a:pt x="1167482" y="311085"/>
                    <a:pt x="1167667" y="335315"/>
                    <a:pt x="1165860" y="359411"/>
                  </a:cubicBezTo>
                  <a:cubicBezTo>
                    <a:pt x="1154175" y="515215"/>
                    <a:pt x="1165435" y="399635"/>
                    <a:pt x="1154430" y="454661"/>
                  </a:cubicBezTo>
                  <a:cubicBezTo>
                    <a:pt x="1147725" y="488188"/>
                    <a:pt x="1154225" y="466706"/>
                    <a:pt x="1146810" y="488951"/>
                  </a:cubicBezTo>
                  <a:cubicBezTo>
                    <a:pt x="1149819" y="585242"/>
                    <a:pt x="1144134" y="577101"/>
                    <a:pt x="1154430" y="633731"/>
                  </a:cubicBezTo>
                  <a:cubicBezTo>
                    <a:pt x="1155672" y="640563"/>
                    <a:pt x="1158273" y="656657"/>
                    <a:pt x="1162050" y="664211"/>
                  </a:cubicBezTo>
                  <a:cubicBezTo>
                    <a:pt x="1164098" y="668307"/>
                    <a:pt x="1167810" y="671457"/>
                    <a:pt x="1169670" y="675641"/>
                  </a:cubicBezTo>
                  <a:cubicBezTo>
                    <a:pt x="1172932" y="682981"/>
                    <a:pt x="1174750" y="690881"/>
                    <a:pt x="1177290" y="698501"/>
                  </a:cubicBezTo>
                  <a:lnTo>
                    <a:pt x="1181100" y="709931"/>
                  </a:lnTo>
                  <a:cubicBezTo>
                    <a:pt x="1191922" y="807331"/>
                    <a:pt x="1178247" y="685681"/>
                    <a:pt x="1188720" y="774701"/>
                  </a:cubicBezTo>
                  <a:cubicBezTo>
                    <a:pt x="1190064" y="786123"/>
                    <a:pt x="1190639" y="797647"/>
                    <a:pt x="1192530" y="808991"/>
                  </a:cubicBezTo>
                  <a:cubicBezTo>
                    <a:pt x="1193190" y="812952"/>
                    <a:pt x="1195237" y="816559"/>
                    <a:pt x="1196340" y="820421"/>
                  </a:cubicBezTo>
                  <a:cubicBezTo>
                    <a:pt x="1197779" y="825456"/>
                    <a:pt x="1198645" y="830645"/>
                    <a:pt x="1200150" y="835661"/>
                  </a:cubicBezTo>
                  <a:cubicBezTo>
                    <a:pt x="1202458" y="843354"/>
                    <a:pt x="1206195" y="850645"/>
                    <a:pt x="1207770" y="858521"/>
                  </a:cubicBezTo>
                  <a:cubicBezTo>
                    <a:pt x="1216905" y="904196"/>
                    <a:pt x="1213261" y="883846"/>
                    <a:pt x="1219200" y="919481"/>
                  </a:cubicBezTo>
                  <a:cubicBezTo>
                    <a:pt x="1217930" y="938531"/>
                    <a:pt x="1217200" y="957625"/>
                    <a:pt x="1215390" y="976631"/>
                  </a:cubicBezTo>
                  <a:cubicBezTo>
                    <a:pt x="1213524" y="996229"/>
                    <a:pt x="1211553" y="997709"/>
                    <a:pt x="1207770" y="1014731"/>
                  </a:cubicBezTo>
                  <a:cubicBezTo>
                    <a:pt x="1206365" y="1021053"/>
                    <a:pt x="1206234" y="1027718"/>
                    <a:pt x="1203960" y="1033781"/>
                  </a:cubicBezTo>
                  <a:cubicBezTo>
                    <a:pt x="1202352" y="1038068"/>
                    <a:pt x="1198533" y="1041191"/>
                    <a:pt x="1196340" y="1045211"/>
                  </a:cubicBezTo>
                  <a:cubicBezTo>
                    <a:pt x="1190901" y="1055183"/>
                    <a:pt x="1184692" y="1064915"/>
                    <a:pt x="1181100" y="1075691"/>
                  </a:cubicBezTo>
                  <a:cubicBezTo>
                    <a:pt x="1179830" y="1079501"/>
                    <a:pt x="1179799" y="1083985"/>
                    <a:pt x="1177290" y="1087121"/>
                  </a:cubicBezTo>
                  <a:cubicBezTo>
                    <a:pt x="1174429" y="1090697"/>
                    <a:pt x="1169670" y="1092201"/>
                    <a:pt x="1165860" y="1094741"/>
                  </a:cubicBezTo>
                  <a:cubicBezTo>
                    <a:pt x="1151965" y="1136426"/>
                    <a:pt x="1174125" y="1073286"/>
                    <a:pt x="1154430" y="1117601"/>
                  </a:cubicBezTo>
                  <a:cubicBezTo>
                    <a:pt x="1151168" y="1124941"/>
                    <a:pt x="1149350" y="1132841"/>
                    <a:pt x="1146810" y="1140461"/>
                  </a:cubicBezTo>
                  <a:cubicBezTo>
                    <a:pt x="1145540" y="1144271"/>
                    <a:pt x="1145840" y="1149051"/>
                    <a:pt x="1143000" y="1151891"/>
                  </a:cubicBezTo>
                  <a:cubicBezTo>
                    <a:pt x="1097211" y="1197680"/>
                    <a:pt x="1151145" y="1145738"/>
                    <a:pt x="1116330" y="1174751"/>
                  </a:cubicBezTo>
                  <a:cubicBezTo>
                    <a:pt x="1112191" y="1178200"/>
                    <a:pt x="1109469" y="1183325"/>
                    <a:pt x="1104900" y="1186181"/>
                  </a:cubicBezTo>
                  <a:cubicBezTo>
                    <a:pt x="1099100" y="1189806"/>
                    <a:pt x="1092200" y="1191261"/>
                    <a:pt x="1085850" y="1193801"/>
                  </a:cubicBezTo>
                  <a:cubicBezTo>
                    <a:pt x="1083310" y="1197611"/>
                    <a:pt x="1082206" y="1202959"/>
                    <a:pt x="1078230" y="1205231"/>
                  </a:cubicBezTo>
                  <a:cubicBezTo>
                    <a:pt x="1072607" y="1208444"/>
                    <a:pt x="1065462" y="1207470"/>
                    <a:pt x="1059180" y="1209041"/>
                  </a:cubicBezTo>
                  <a:cubicBezTo>
                    <a:pt x="1055284" y="1210015"/>
                    <a:pt x="1051342" y="1211055"/>
                    <a:pt x="1047750" y="1212851"/>
                  </a:cubicBezTo>
                  <a:cubicBezTo>
                    <a:pt x="1043654" y="1214899"/>
                    <a:pt x="1040529" y="1218667"/>
                    <a:pt x="1036320" y="1220471"/>
                  </a:cubicBezTo>
                  <a:cubicBezTo>
                    <a:pt x="1026369" y="1224736"/>
                    <a:pt x="996510" y="1227599"/>
                    <a:pt x="990600" y="1228091"/>
                  </a:cubicBezTo>
                  <a:cubicBezTo>
                    <a:pt x="970311" y="1229782"/>
                    <a:pt x="949960" y="1230631"/>
                    <a:pt x="929640" y="1231901"/>
                  </a:cubicBezTo>
                  <a:cubicBezTo>
                    <a:pt x="902235" y="1241036"/>
                    <a:pt x="936458" y="1229953"/>
                    <a:pt x="902970" y="1239521"/>
                  </a:cubicBezTo>
                  <a:cubicBezTo>
                    <a:pt x="891353" y="1242840"/>
                    <a:pt x="889203" y="1245156"/>
                    <a:pt x="876300" y="1247141"/>
                  </a:cubicBezTo>
                  <a:cubicBezTo>
                    <a:pt x="832928" y="1253814"/>
                    <a:pt x="778844" y="1253290"/>
                    <a:pt x="739140" y="1254761"/>
                  </a:cubicBezTo>
                  <a:cubicBezTo>
                    <a:pt x="730621" y="1252631"/>
                    <a:pt x="706606" y="1247041"/>
                    <a:pt x="701040" y="1243331"/>
                  </a:cubicBezTo>
                  <a:cubicBezTo>
                    <a:pt x="697230" y="1240791"/>
                    <a:pt x="693996" y="1237027"/>
                    <a:pt x="689610" y="1235711"/>
                  </a:cubicBezTo>
                  <a:cubicBezTo>
                    <a:pt x="681008" y="1233131"/>
                    <a:pt x="671830" y="1233171"/>
                    <a:pt x="662940" y="1231901"/>
                  </a:cubicBezTo>
                  <a:cubicBezTo>
                    <a:pt x="657860" y="1228091"/>
                    <a:pt x="653881" y="1221925"/>
                    <a:pt x="647700" y="1220471"/>
                  </a:cubicBezTo>
                  <a:cubicBezTo>
                    <a:pt x="631581" y="1216678"/>
                    <a:pt x="614601" y="1218715"/>
                    <a:pt x="598170" y="1216661"/>
                  </a:cubicBezTo>
                  <a:cubicBezTo>
                    <a:pt x="594185" y="1216163"/>
                    <a:pt x="590550" y="1214121"/>
                    <a:pt x="586740" y="1212851"/>
                  </a:cubicBezTo>
                  <a:cubicBezTo>
                    <a:pt x="537210" y="1214121"/>
                    <a:pt x="487696" y="1216661"/>
                    <a:pt x="438150" y="1216661"/>
                  </a:cubicBezTo>
                  <a:cubicBezTo>
                    <a:pt x="411450" y="1216661"/>
                    <a:pt x="384748" y="1215068"/>
                    <a:pt x="358140" y="1212851"/>
                  </a:cubicBezTo>
                  <a:cubicBezTo>
                    <a:pt x="354138" y="1212517"/>
                    <a:pt x="350606" y="1210015"/>
                    <a:pt x="346710" y="1209041"/>
                  </a:cubicBezTo>
                  <a:cubicBezTo>
                    <a:pt x="340428" y="1207470"/>
                    <a:pt x="334122" y="1205648"/>
                    <a:pt x="327660" y="1205231"/>
                  </a:cubicBezTo>
                  <a:cubicBezTo>
                    <a:pt x="294684" y="1203104"/>
                    <a:pt x="261620" y="1202691"/>
                    <a:pt x="228600" y="1201421"/>
                  </a:cubicBezTo>
                  <a:cubicBezTo>
                    <a:pt x="220980" y="1200151"/>
                    <a:pt x="213449" y="1198108"/>
                    <a:pt x="205740" y="1197611"/>
                  </a:cubicBezTo>
                  <a:cubicBezTo>
                    <a:pt x="174031" y="1195565"/>
                    <a:pt x="141922" y="1198458"/>
                    <a:pt x="110490" y="1193801"/>
                  </a:cubicBezTo>
                  <a:cubicBezTo>
                    <a:pt x="105960" y="1193130"/>
                    <a:pt x="105801" y="1185889"/>
                    <a:pt x="102870" y="1182371"/>
                  </a:cubicBezTo>
                  <a:cubicBezTo>
                    <a:pt x="99421" y="1178232"/>
                    <a:pt x="94572" y="1175326"/>
                    <a:pt x="91440" y="1170941"/>
                  </a:cubicBezTo>
                  <a:cubicBezTo>
                    <a:pt x="77835" y="1151894"/>
                    <a:pt x="88557" y="1160403"/>
                    <a:pt x="80010" y="1140461"/>
                  </a:cubicBezTo>
                  <a:cubicBezTo>
                    <a:pt x="74930" y="1128608"/>
                    <a:pt x="71120" y="1128184"/>
                    <a:pt x="60960" y="1121411"/>
                  </a:cubicBezTo>
                  <a:cubicBezTo>
                    <a:pt x="53200" y="1098132"/>
                    <a:pt x="56682" y="1100545"/>
                    <a:pt x="41910" y="1083311"/>
                  </a:cubicBezTo>
                  <a:cubicBezTo>
                    <a:pt x="38403" y="1079220"/>
                    <a:pt x="34963" y="1074870"/>
                    <a:pt x="30480" y="1071881"/>
                  </a:cubicBezTo>
                  <a:cubicBezTo>
                    <a:pt x="27138" y="1069653"/>
                    <a:pt x="22860" y="1069341"/>
                    <a:pt x="19050" y="1068071"/>
                  </a:cubicBezTo>
                  <a:cubicBezTo>
                    <a:pt x="-3971" y="1033539"/>
                    <a:pt x="4639" y="1054331"/>
                    <a:pt x="0" y="1003301"/>
                  </a:cubicBezTo>
                  <a:cubicBezTo>
                    <a:pt x="2540" y="969011"/>
                    <a:pt x="4199" y="934644"/>
                    <a:pt x="7620" y="900431"/>
                  </a:cubicBezTo>
                  <a:cubicBezTo>
                    <a:pt x="8020" y="896435"/>
                    <a:pt x="10559" y="892921"/>
                    <a:pt x="11430" y="889001"/>
                  </a:cubicBezTo>
                  <a:cubicBezTo>
                    <a:pt x="12885" y="882456"/>
                    <a:pt x="15547" y="859076"/>
                    <a:pt x="19050" y="850901"/>
                  </a:cubicBezTo>
                  <a:cubicBezTo>
                    <a:pt x="20854" y="846692"/>
                    <a:pt x="24622" y="843567"/>
                    <a:pt x="26670" y="839471"/>
                  </a:cubicBezTo>
                  <a:cubicBezTo>
                    <a:pt x="28466" y="835879"/>
                    <a:pt x="28684" y="831633"/>
                    <a:pt x="30480" y="828041"/>
                  </a:cubicBezTo>
                  <a:cubicBezTo>
                    <a:pt x="32528" y="823945"/>
                    <a:pt x="36052" y="820707"/>
                    <a:pt x="38100" y="816611"/>
                  </a:cubicBezTo>
                  <a:cubicBezTo>
                    <a:pt x="53874" y="785063"/>
                    <a:pt x="27692" y="826508"/>
                    <a:pt x="49530" y="793751"/>
                  </a:cubicBezTo>
                  <a:cubicBezTo>
                    <a:pt x="50800" y="787401"/>
                    <a:pt x="52355" y="781101"/>
                    <a:pt x="53340" y="774701"/>
                  </a:cubicBezTo>
                  <a:cubicBezTo>
                    <a:pt x="54897" y="764581"/>
                    <a:pt x="55797" y="754370"/>
                    <a:pt x="57150" y="744221"/>
                  </a:cubicBezTo>
                  <a:cubicBezTo>
                    <a:pt x="58337" y="735320"/>
                    <a:pt x="59690" y="726441"/>
                    <a:pt x="60960" y="717551"/>
                  </a:cubicBezTo>
                  <a:cubicBezTo>
                    <a:pt x="59690" y="698501"/>
                    <a:pt x="60289" y="679234"/>
                    <a:pt x="57150" y="660401"/>
                  </a:cubicBezTo>
                  <a:cubicBezTo>
                    <a:pt x="56397" y="655884"/>
                    <a:pt x="50283" y="653488"/>
                    <a:pt x="49530" y="648971"/>
                  </a:cubicBezTo>
                  <a:cubicBezTo>
                    <a:pt x="48870" y="645010"/>
                    <a:pt x="50500" y="640381"/>
                    <a:pt x="53340" y="637541"/>
                  </a:cubicBezTo>
                  <a:cubicBezTo>
                    <a:pt x="66441" y="624440"/>
                    <a:pt x="73257" y="623282"/>
                    <a:pt x="87630" y="618491"/>
                  </a:cubicBezTo>
                  <a:cubicBezTo>
                    <a:pt x="90170" y="614681"/>
                    <a:pt x="91804" y="610076"/>
                    <a:pt x="95250" y="607061"/>
                  </a:cubicBezTo>
                  <a:cubicBezTo>
                    <a:pt x="102142" y="601030"/>
                    <a:pt x="118110" y="591821"/>
                    <a:pt x="118110" y="591821"/>
                  </a:cubicBezTo>
                  <a:cubicBezTo>
                    <a:pt x="120650" y="588011"/>
                    <a:pt x="122492" y="583629"/>
                    <a:pt x="125730" y="580391"/>
                  </a:cubicBezTo>
                  <a:cubicBezTo>
                    <a:pt x="128968" y="577153"/>
                    <a:pt x="134299" y="576347"/>
                    <a:pt x="137160" y="572771"/>
                  </a:cubicBezTo>
                  <a:cubicBezTo>
                    <a:pt x="139669" y="569635"/>
                    <a:pt x="139174" y="564933"/>
                    <a:pt x="140970" y="561341"/>
                  </a:cubicBezTo>
                  <a:cubicBezTo>
                    <a:pt x="148953" y="545375"/>
                    <a:pt x="146957" y="553177"/>
                    <a:pt x="160020" y="542291"/>
                  </a:cubicBezTo>
                  <a:cubicBezTo>
                    <a:pt x="164159" y="538842"/>
                    <a:pt x="166967" y="533850"/>
                    <a:pt x="171450" y="530861"/>
                  </a:cubicBezTo>
                  <a:cubicBezTo>
                    <a:pt x="205817" y="507950"/>
                    <a:pt x="158340" y="549406"/>
                    <a:pt x="194310" y="519431"/>
                  </a:cubicBezTo>
                  <a:cubicBezTo>
                    <a:pt x="231760" y="488223"/>
                    <a:pt x="183390" y="526541"/>
                    <a:pt x="213360" y="496571"/>
                  </a:cubicBezTo>
                  <a:cubicBezTo>
                    <a:pt x="216598" y="493333"/>
                    <a:pt x="220980" y="491491"/>
                    <a:pt x="224790" y="488951"/>
                  </a:cubicBezTo>
                  <a:cubicBezTo>
                    <a:pt x="234367" y="460221"/>
                    <a:pt x="220335" y="494520"/>
                    <a:pt x="240030" y="469901"/>
                  </a:cubicBezTo>
                  <a:cubicBezTo>
                    <a:pt x="242539" y="466765"/>
                    <a:pt x="241000" y="461311"/>
                    <a:pt x="243840" y="458471"/>
                  </a:cubicBezTo>
                  <a:cubicBezTo>
                    <a:pt x="246680" y="455631"/>
                    <a:pt x="251266" y="454969"/>
                    <a:pt x="255270" y="454661"/>
                  </a:cubicBezTo>
                  <a:cubicBezTo>
                    <a:pt x="284421" y="452419"/>
                    <a:pt x="313690" y="452121"/>
                    <a:pt x="342900" y="450851"/>
                  </a:cubicBezTo>
                  <a:cubicBezTo>
                    <a:pt x="365760" y="452121"/>
                    <a:pt x="388688" y="452490"/>
                    <a:pt x="411480" y="454661"/>
                  </a:cubicBezTo>
                  <a:cubicBezTo>
                    <a:pt x="415478" y="455042"/>
                    <a:pt x="418941" y="457860"/>
                    <a:pt x="422910" y="458471"/>
                  </a:cubicBezTo>
                  <a:cubicBezTo>
                    <a:pt x="435525" y="460412"/>
                    <a:pt x="448317" y="460945"/>
                    <a:pt x="461010" y="462281"/>
                  </a:cubicBezTo>
                  <a:lnTo>
                    <a:pt x="495300" y="466091"/>
                  </a:lnTo>
                  <a:cubicBezTo>
                    <a:pt x="499110" y="467361"/>
                    <a:pt x="502714" y="469901"/>
                    <a:pt x="506730" y="469901"/>
                  </a:cubicBezTo>
                  <a:cubicBezTo>
                    <a:pt x="531477" y="469901"/>
                    <a:pt x="523340" y="466210"/>
                    <a:pt x="541020" y="462281"/>
                  </a:cubicBezTo>
                  <a:cubicBezTo>
                    <a:pt x="548561" y="460605"/>
                    <a:pt x="556305" y="459986"/>
                    <a:pt x="563880" y="458471"/>
                  </a:cubicBezTo>
                  <a:cubicBezTo>
                    <a:pt x="569015" y="457444"/>
                    <a:pt x="574040" y="455931"/>
                    <a:pt x="579120" y="454661"/>
                  </a:cubicBezTo>
                  <a:cubicBezTo>
                    <a:pt x="619760" y="455931"/>
                    <a:pt x="660439" y="456276"/>
                    <a:pt x="701040" y="458471"/>
                  </a:cubicBezTo>
                  <a:cubicBezTo>
                    <a:pt x="707506" y="458821"/>
                    <a:pt x="713671" y="461425"/>
                    <a:pt x="720090" y="462281"/>
                  </a:cubicBezTo>
                  <a:cubicBezTo>
                    <a:pt x="732741" y="463968"/>
                    <a:pt x="745490" y="464821"/>
                    <a:pt x="758190" y="466091"/>
                  </a:cubicBezTo>
                  <a:cubicBezTo>
                    <a:pt x="788670" y="464821"/>
                    <a:pt x="820172" y="470212"/>
                    <a:pt x="849630" y="462281"/>
                  </a:cubicBezTo>
                  <a:cubicBezTo>
                    <a:pt x="857386" y="460193"/>
                    <a:pt x="857250" y="439421"/>
                    <a:pt x="857250" y="439421"/>
                  </a:cubicBezTo>
                  <a:cubicBezTo>
                    <a:pt x="858520" y="427991"/>
                    <a:pt x="859311" y="416498"/>
                    <a:pt x="861060" y="405131"/>
                  </a:cubicBezTo>
                  <a:cubicBezTo>
                    <a:pt x="862427" y="396246"/>
                    <a:pt x="865835" y="386996"/>
                    <a:pt x="868680" y="378461"/>
                  </a:cubicBezTo>
                  <a:cubicBezTo>
                    <a:pt x="870286" y="360792"/>
                    <a:pt x="872437" y="329194"/>
                    <a:pt x="876300" y="309881"/>
                  </a:cubicBezTo>
                  <a:cubicBezTo>
                    <a:pt x="877088" y="305943"/>
                    <a:pt x="878840" y="302261"/>
                    <a:pt x="880110" y="298451"/>
                  </a:cubicBezTo>
                  <a:cubicBezTo>
                    <a:pt x="878840" y="267971"/>
                    <a:pt x="879669" y="237331"/>
                    <a:pt x="876300" y="207011"/>
                  </a:cubicBezTo>
                  <a:cubicBezTo>
                    <a:pt x="875794" y="202460"/>
                    <a:pt x="870728" y="199677"/>
                    <a:pt x="868680" y="195581"/>
                  </a:cubicBezTo>
                  <a:cubicBezTo>
                    <a:pt x="866884" y="191989"/>
                    <a:pt x="866140" y="187961"/>
                    <a:pt x="864870" y="184151"/>
                  </a:cubicBezTo>
                  <a:cubicBezTo>
                    <a:pt x="866140" y="172721"/>
                    <a:pt x="864257" y="160477"/>
                    <a:pt x="868680" y="149861"/>
                  </a:cubicBezTo>
                  <a:cubicBezTo>
                    <a:pt x="871122" y="143999"/>
                    <a:pt x="878718" y="142072"/>
                    <a:pt x="883920" y="138431"/>
                  </a:cubicBezTo>
                  <a:cubicBezTo>
                    <a:pt x="891423" y="133179"/>
                    <a:pt x="899160" y="128271"/>
                    <a:pt x="906780" y="123191"/>
                  </a:cubicBezTo>
                  <a:cubicBezTo>
                    <a:pt x="910590" y="120651"/>
                    <a:pt x="913677" y="116219"/>
                    <a:pt x="918210" y="115571"/>
                  </a:cubicBezTo>
                  <a:cubicBezTo>
                    <a:pt x="950064" y="111020"/>
                    <a:pt x="936168" y="113939"/>
                    <a:pt x="960120" y="107951"/>
                  </a:cubicBezTo>
                  <a:cubicBezTo>
                    <a:pt x="973455" y="99061"/>
                    <a:pt x="980440" y="96521"/>
                    <a:pt x="986790" y="77471"/>
                  </a:cubicBezTo>
                  <a:cubicBezTo>
                    <a:pt x="990563" y="66153"/>
                    <a:pt x="992973" y="52238"/>
                    <a:pt x="1002030" y="43181"/>
                  </a:cubicBezTo>
                  <a:cubicBezTo>
                    <a:pt x="1005268" y="39943"/>
                    <a:pt x="1009650" y="38101"/>
                    <a:pt x="1013460" y="35561"/>
                  </a:cubicBezTo>
                  <a:cubicBezTo>
                    <a:pt x="1016000" y="31751"/>
                    <a:pt x="1018149" y="27649"/>
                    <a:pt x="1021080" y="24131"/>
                  </a:cubicBezTo>
                  <a:cubicBezTo>
                    <a:pt x="1024529" y="19992"/>
                    <a:pt x="1003935" y="4446"/>
                    <a:pt x="1005840" y="1271"/>
                  </a:cubicBezTo>
                  <a:close/>
                </a:path>
              </a:pathLst>
            </a:custGeom>
            <a:solidFill>
              <a:srgbClr val="FF0000">
                <a:alpha val="72157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/>
            </a:p>
          </p:txBody>
        </p:sp>
        <p:pic>
          <p:nvPicPr>
            <p:cNvPr id="9" name="Picture 4" descr="C:\Users\Rene.Christen\Desktop\Kirche mit Leuten.gif">
              <a:extLst>
                <a:ext uri="{FF2B5EF4-FFF2-40B4-BE49-F238E27FC236}">
                  <a16:creationId xmlns:a16="http://schemas.microsoft.com/office/drawing/2014/main" id="{4A458203-F3DE-F688-9276-CF26A213E383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066" r="12153" b="16208"/>
            <a:stretch/>
          </p:blipFill>
          <p:spPr bwMode="auto">
            <a:xfrm>
              <a:off x="6876256" y="-236562"/>
              <a:ext cx="1907306" cy="151928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3" name="Pfeil nach unten 4">
            <a:extLst>
              <a:ext uri="{FF2B5EF4-FFF2-40B4-BE49-F238E27FC236}">
                <a16:creationId xmlns:a16="http://schemas.microsoft.com/office/drawing/2014/main" id="{3984152A-DD4D-9D6C-DFCC-12CB172E7BE7}"/>
              </a:ext>
            </a:extLst>
          </p:cNvPr>
          <p:cNvSpPr/>
          <p:nvPr/>
        </p:nvSpPr>
        <p:spPr>
          <a:xfrm>
            <a:off x="4511824" y="188640"/>
            <a:ext cx="3168352" cy="3096344"/>
          </a:xfrm>
          <a:prstGeom prst="downArrow">
            <a:avLst>
              <a:gd name="adj1" fmla="val 50000"/>
              <a:gd name="adj2" fmla="val 39649"/>
            </a:avLst>
          </a:prstGeom>
          <a:solidFill>
            <a:srgbClr val="00CCFF">
              <a:alpha val="40000"/>
            </a:srgb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4" name="Pfeil nach unten 4">
            <a:extLst>
              <a:ext uri="{FF2B5EF4-FFF2-40B4-BE49-F238E27FC236}">
                <a16:creationId xmlns:a16="http://schemas.microsoft.com/office/drawing/2014/main" id="{6A348846-B1F6-27F2-5134-069090B4FCDB}"/>
              </a:ext>
            </a:extLst>
          </p:cNvPr>
          <p:cNvSpPr/>
          <p:nvPr/>
        </p:nvSpPr>
        <p:spPr>
          <a:xfrm rot="10800000">
            <a:off x="4511824" y="3645023"/>
            <a:ext cx="3168352" cy="3096344"/>
          </a:xfrm>
          <a:prstGeom prst="downArrow">
            <a:avLst>
              <a:gd name="adj1" fmla="val 50000"/>
              <a:gd name="adj2" fmla="val 39649"/>
            </a:avLst>
          </a:prstGeom>
          <a:solidFill>
            <a:srgbClr val="00B050">
              <a:alpha val="40000"/>
            </a:srgb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5" name="180-Grad-Pfeil 7">
            <a:extLst>
              <a:ext uri="{FF2B5EF4-FFF2-40B4-BE49-F238E27FC236}">
                <a16:creationId xmlns:a16="http://schemas.microsoft.com/office/drawing/2014/main" id="{2A240006-0326-111B-59AF-D152B2B4788A}"/>
              </a:ext>
            </a:extLst>
          </p:cNvPr>
          <p:cNvSpPr/>
          <p:nvPr/>
        </p:nvSpPr>
        <p:spPr>
          <a:xfrm rot="5400000" flipH="1">
            <a:off x="7726871" y="1294073"/>
            <a:ext cx="2138154" cy="3671704"/>
          </a:xfrm>
          <a:prstGeom prst="uturnArrow">
            <a:avLst>
              <a:gd name="adj1" fmla="val 36567"/>
              <a:gd name="adj2" fmla="val 25000"/>
              <a:gd name="adj3" fmla="val 24176"/>
              <a:gd name="adj4" fmla="val 44437"/>
              <a:gd name="adj5" fmla="val 82494"/>
            </a:avLst>
          </a:prstGeom>
          <a:solidFill>
            <a:srgbClr val="FF9900">
              <a:alpha val="40000"/>
            </a:srgb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6" name="180-Grad-Pfeil 7">
            <a:extLst>
              <a:ext uri="{FF2B5EF4-FFF2-40B4-BE49-F238E27FC236}">
                <a16:creationId xmlns:a16="http://schemas.microsoft.com/office/drawing/2014/main" id="{F57344AE-EE23-24EC-9E8A-F8A9F62DEFC5}"/>
              </a:ext>
            </a:extLst>
          </p:cNvPr>
          <p:cNvSpPr/>
          <p:nvPr/>
        </p:nvSpPr>
        <p:spPr>
          <a:xfrm rot="5400000" flipH="1">
            <a:off x="2326271" y="1593148"/>
            <a:ext cx="2138154" cy="3671704"/>
          </a:xfrm>
          <a:prstGeom prst="uturnArrow">
            <a:avLst>
              <a:gd name="adj1" fmla="val 36567"/>
              <a:gd name="adj2" fmla="val 25000"/>
              <a:gd name="adj3" fmla="val 24176"/>
              <a:gd name="adj4" fmla="val 44437"/>
              <a:gd name="adj5" fmla="val 82494"/>
            </a:avLst>
          </a:prstGeom>
          <a:solidFill>
            <a:srgbClr val="FFFF00">
              <a:alpha val="40000"/>
            </a:srgb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4C59F3EF-9937-CEEA-68DF-1831437E5C82}"/>
              </a:ext>
            </a:extLst>
          </p:cNvPr>
          <p:cNvSpPr txBox="1"/>
          <p:nvPr/>
        </p:nvSpPr>
        <p:spPr>
          <a:xfrm>
            <a:off x="5303912" y="188640"/>
            <a:ext cx="158417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CH" sz="3200" b="1" spc="-100" dirty="0" err="1"/>
              <a:t>HeiligerGeist</a:t>
            </a:r>
            <a:endParaRPr lang="de-CH" sz="3200" b="1" spc="-100" dirty="0"/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DB19CBEC-D469-0681-C608-511684DA021C}"/>
              </a:ext>
            </a:extLst>
          </p:cNvPr>
          <p:cNvSpPr txBox="1"/>
          <p:nvPr/>
        </p:nvSpPr>
        <p:spPr>
          <a:xfrm>
            <a:off x="7289478" y="3546799"/>
            <a:ext cx="12241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CH" sz="3200" b="1" spc="-100" dirty="0">
                <a:latin typeface="+mn-lt"/>
              </a:rPr>
              <a:t>Hirte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3A3DC010-D65E-25D0-9568-9D725EA03BAD}"/>
              </a:ext>
            </a:extLst>
          </p:cNvPr>
          <p:cNvSpPr txBox="1"/>
          <p:nvPr/>
        </p:nvSpPr>
        <p:spPr>
          <a:xfrm>
            <a:off x="5313339" y="6138525"/>
            <a:ext cx="15841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CH" sz="3200" b="1" spc="-100" dirty="0">
                <a:solidFill>
                  <a:srgbClr val="000000"/>
                </a:solidFill>
              </a:rPr>
              <a:t>Leiter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8703F747-A8CF-0801-222D-06CB2EF7EA61}"/>
              </a:ext>
            </a:extLst>
          </p:cNvPr>
          <p:cNvSpPr txBox="1"/>
          <p:nvPr/>
        </p:nvSpPr>
        <p:spPr>
          <a:xfrm>
            <a:off x="4722830" y="1062886"/>
            <a:ext cx="340307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4400" b="1" spc="-100" dirty="0">
                <a:solidFill>
                  <a:schemeClr val="bg1"/>
                </a:solidFill>
              </a:rPr>
              <a:t>Inspiration</a:t>
            </a:r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0930217E-D2B6-C759-089E-C4F8E4DC7CC0}"/>
              </a:ext>
            </a:extLst>
          </p:cNvPr>
          <p:cNvSpPr txBox="1"/>
          <p:nvPr/>
        </p:nvSpPr>
        <p:spPr>
          <a:xfrm>
            <a:off x="8655378" y="2827468"/>
            <a:ext cx="340307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4400" b="1" spc="-100" dirty="0">
                <a:solidFill>
                  <a:schemeClr val="bg1"/>
                </a:solidFill>
              </a:rPr>
              <a:t>Motivation</a:t>
            </a:r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D0DA0613-89B1-CCCF-0198-1932D85D9590}"/>
              </a:ext>
            </a:extLst>
          </p:cNvPr>
          <p:cNvSpPr txBox="1"/>
          <p:nvPr/>
        </p:nvSpPr>
        <p:spPr>
          <a:xfrm>
            <a:off x="4471448" y="5015858"/>
            <a:ext cx="340307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4400" b="1" spc="-100" dirty="0">
                <a:solidFill>
                  <a:schemeClr val="bg1"/>
                </a:solidFill>
              </a:rPr>
              <a:t>Organisation</a:t>
            </a:r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1002984E-32F4-C699-C025-5B9D920BBF28}"/>
              </a:ext>
            </a:extLst>
          </p:cNvPr>
          <p:cNvSpPr txBox="1"/>
          <p:nvPr/>
        </p:nvSpPr>
        <p:spPr>
          <a:xfrm>
            <a:off x="405353" y="3115229"/>
            <a:ext cx="415879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4400" b="1" spc="-100" dirty="0">
                <a:solidFill>
                  <a:schemeClr val="bg1"/>
                </a:solidFill>
              </a:rPr>
              <a:t>Kommunikation</a:t>
            </a: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9F333D5E-8038-C1CB-5595-96C0F8D268B3}"/>
              </a:ext>
            </a:extLst>
          </p:cNvPr>
          <p:cNvSpPr txBox="1"/>
          <p:nvPr/>
        </p:nvSpPr>
        <p:spPr>
          <a:xfrm>
            <a:off x="1485900" y="3704445"/>
            <a:ext cx="3126557" cy="879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000"/>
              </a:lnSpc>
            </a:pPr>
            <a:r>
              <a:rPr lang="de-DE" sz="3200" b="1" spc="-100" dirty="0"/>
              <a:t>Kommunikator / Evangelist</a:t>
            </a:r>
            <a:endParaRPr lang="de-CH" sz="3200" b="1" spc="-100" dirty="0"/>
          </a:p>
        </p:txBody>
      </p:sp>
    </p:spTree>
    <p:extLst>
      <p:ext uri="{BB962C8B-B14F-4D97-AF65-F5344CB8AC3E}">
        <p14:creationId xmlns:p14="http://schemas.microsoft.com/office/powerpoint/2010/main" val="36476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8" grpId="0"/>
      <p:bldP spid="19" grpId="0"/>
      <p:bldP spid="2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uppieren 6">
            <a:extLst>
              <a:ext uri="{FF2B5EF4-FFF2-40B4-BE49-F238E27FC236}">
                <a16:creationId xmlns:a16="http://schemas.microsoft.com/office/drawing/2014/main" id="{97CF82BB-5F48-56FD-E531-0929CCF2BA23}"/>
              </a:ext>
            </a:extLst>
          </p:cNvPr>
          <p:cNvGrpSpPr/>
          <p:nvPr/>
        </p:nvGrpSpPr>
        <p:grpSpPr>
          <a:xfrm>
            <a:off x="4295800" y="1628800"/>
            <a:ext cx="3600400" cy="3061612"/>
            <a:chOff x="6876256" y="-236562"/>
            <a:chExt cx="1907306" cy="1519283"/>
          </a:xfrm>
        </p:grpSpPr>
        <p:sp>
          <p:nvSpPr>
            <p:cNvPr id="8" name="Freihandform 2">
              <a:extLst>
                <a:ext uri="{FF2B5EF4-FFF2-40B4-BE49-F238E27FC236}">
                  <a16:creationId xmlns:a16="http://schemas.microsoft.com/office/drawing/2014/main" id="{5C3D70B5-3B8A-7611-020C-92D7932EA3BD}"/>
                </a:ext>
              </a:extLst>
            </p:cNvPr>
            <p:cNvSpPr/>
            <p:nvPr/>
          </p:nvSpPr>
          <p:spPr>
            <a:xfrm>
              <a:off x="7187520" y="-45566"/>
              <a:ext cx="1219200" cy="1254761"/>
            </a:xfrm>
            <a:custGeom>
              <a:avLst/>
              <a:gdLst>
                <a:gd name="connsiteX0" fmla="*/ 1005840 w 1219200"/>
                <a:gd name="connsiteY0" fmla="*/ 1271 h 1254761"/>
                <a:gd name="connsiteX1" fmla="*/ 1032510 w 1219200"/>
                <a:gd name="connsiteY1" fmla="*/ 5081 h 1254761"/>
                <a:gd name="connsiteX2" fmla="*/ 1040130 w 1219200"/>
                <a:gd name="connsiteY2" fmla="*/ 16511 h 1254761"/>
                <a:gd name="connsiteX3" fmla="*/ 1051560 w 1219200"/>
                <a:gd name="connsiteY3" fmla="*/ 24131 h 1254761"/>
                <a:gd name="connsiteX4" fmla="*/ 1066800 w 1219200"/>
                <a:gd name="connsiteY4" fmla="*/ 46991 h 1254761"/>
                <a:gd name="connsiteX5" fmla="*/ 1074420 w 1219200"/>
                <a:gd name="connsiteY5" fmla="*/ 58421 h 1254761"/>
                <a:gd name="connsiteX6" fmla="*/ 1097280 w 1219200"/>
                <a:gd name="connsiteY6" fmla="*/ 73661 h 1254761"/>
                <a:gd name="connsiteX7" fmla="*/ 1108710 w 1219200"/>
                <a:gd name="connsiteY7" fmla="*/ 81281 h 1254761"/>
                <a:gd name="connsiteX8" fmla="*/ 1120140 w 1219200"/>
                <a:gd name="connsiteY8" fmla="*/ 85091 h 1254761"/>
                <a:gd name="connsiteX9" fmla="*/ 1123950 w 1219200"/>
                <a:gd name="connsiteY9" fmla="*/ 96521 h 1254761"/>
                <a:gd name="connsiteX10" fmla="*/ 1158240 w 1219200"/>
                <a:gd name="connsiteY10" fmla="*/ 115571 h 1254761"/>
                <a:gd name="connsiteX11" fmla="*/ 1169670 w 1219200"/>
                <a:gd name="connsiteY11" fmla="*/ 172721 h 1254761"/>
                <a:gd name="connsiteX12" fmla="*/ 1177290 w 1219200"/>
                <a:gd name="connsiteY12" fmla="*/ 214631 h 1254761"/>
                <a:gd name="connsiteX13" fmla="*/ 1173480 w 1219200"/>
                <a:gd name="connsiteY13" fmla="*/ 275591 h 1254761"/>
                <a:gd name="connsiteX14" fmla="*/ 1169670 w 1219200"/>
                <a:gd name="connsiteY14" fmla="*/ 287021 h 1254761"/>
                <a:gd name="connsiteX15" fmla="*/ 1165860 w 1219200"/>
                <a:gd name="connsiteY15" fmla="*/ 359411 h 1254761"/>
                <a:gd name="connsiteX16" fmla="*/ 1154430 w 1219200"/>
                <a:gd name="connsiteY16" fmla="*/ 454661 h 1254761"/>
                <a:gd name="connsiteX17" fmla="*/ 1146810 w 1219200"/>
                <a:gd name="connsiteY17" fmla="*/ 488951 h 1254761"/>
                <a:gd name="connsiteX18" fmla="*/ 1154430 w 1219200"/>
                <a:gd name="connsiteY18" fmla="*/ 633731 h 1254761"/>
                <a:gd name="connsiteX19" fmla="*/ 1162050 w 1219200"/>
                <a:gd name="connsiteY19" fmla="*/ 664211 h 1254761"/>
                <a:gd name="connsiteX20" fmla="*/ 1169670 w 1219200"/>
                <a:gd name="connsiteY20" fmla="*/ 675641 h 1254761"/>
                <a:gd name="connsiteX21" fmla="*/ 1177290 w 1219200"/>
                <a:gd name="connsiteY21" fmla="*/ 698501 h 1254761"/>
                <a:gd name="connsiteX22" fmla="*/ 1181100 w 1219200"/>
                <a:gd name="connsiteY22" fmla="*/ 709931 h 1254761"/>
                <a:gd name="connsiteX23" fmla="*/ 1188720 w 1219200"/>
                <a:gd name="connsiteY23" fmla="*/ 774701 h 1254761"/>
                <a:gd name="connsiteX24" fmla="*/ 1192530 w 1219200"/>
                <a:gd name="connsiteY24" fmla="*/ 808991 h 1254761"/>
                <a:gd name="connsiteX25" fmla="*/ 1196340 w 1219200"/>
                <a:gd name="connsiteY25" fmla="*/ 820421 h 1254761"/>
                <a:gd name="connsiteX26" fmla="*/ 1200150 w 1219200"/>
                <a:gd name="connsiteY26" fmla="*/ 835661 h 1254761"/>
                <a:gd name="connsiteX27" fmla="*/ 1207770 w 1219200"/>
                <a:gd name="connsiteY27" fmla="*/ 858521 h 1254761"/>
                <a:gd name="connsiteX28" fmla="*/ 1219200 w 1219200"/>
                <a:gd name="connsiteY28" fmla="*/ 919481 h 1254761"/>
                <a:gd name="connsiteX29" fmla="*/ 1215390 w 1219200"/>
                <a:gd name="connsiteY29" fmla="*/ 976631 h 1254761"/>
                <a:gd name="connsiteX30" fmla="*/ 1207770 w 1219200"/>
                <a:gd name="connsiteY30" fmla="*/ 1014731 h 1254761"/>
                <a:gd name="connsiteX31" fmla="*/ 1203960 w 1219200"/>
                <a:gd name="connsiteY31" fmla="*/ 1033781 h 1254761"/>
                <a:gd name="connsiteX32" fmla="*/ 1196340 w 1219200"/>
                <a:gd name="connsiteY32" fmla="*/ 1045211 h 1254761"/>
                <a:gd name="connsiteX33" fmla="*/ 1181100 w 1219200"/>
                <a:gd name="connsiteY33" fmla="*/ 1075691 h 1254761"/>
                <a:gd name="connsiteX34" fmla="*/ 1177290 w 1219200"/>
                <a:gd name="connsiteY34" fmla="*/ 1087121 h 1254761"/>
                <a:gd name="connsiteX35" fmla="*/ 1165860 w 1219200"/>
                <a:gd name="connsiteY35" fmla="*/ 1094741 h 1254761"/>
                <a:gd name="connsiteX36" fmla="*/ 1154430 w 1219200"/>
                <a:gd name="connsiteY36" fmla="*/ 1117601 h 1254761"/>
                <a:gd name="connsiteX37" fmla="*/ 1146810 w 1219200"/>
                <a:gd name="connsiteY37" fmla="*/ 1140461 h 1254761"/>
                <a:gd name="connsiteX38" fmla="*/ 1143000 w 1219200"/>
                <a:gd name="connsiteY38" fmla="*/ 1151891 h 1254761"/>
                <a:gd name="connsiteX39" fmla="*/ 1116330 w 1219200"/>
                <a:gd name="connsiteY39" fmla="*/ 1174751 h 1254761"/>
                <a:gd name="connsiteX40" fmla="*/ 1104900 w 1219200"/>
                <a:gd name="connsiteY40" fmla="*/ 1186181 h 1254761"/>
                <a:gd name="connsiteX41" fmla="*/ 1085850 w 1219200"/>
                <a:gd name="connsiteY41" fmla="*/ 1193801 h 1254761"/>
                <a:gd name="connsiteX42" fmla="*/ 1078230 w 1219200"/>
                <a:gd name="connsiteY42" fmla="*/ 1205231 h 1254761"/>
                <a:gd name="connsiteX43" fmla="*/ 1059180 w 1219200"/>
                <a:gd name="connsiteY43" fmla="*/ 1209041 h 1254761"/>
                <a:gd name="connsiteX44" fmla="*/ 1047750 w 1219200"/>
                <a:gd name="connsiteY44" fmla="*/ 1212851 h 1254761"/>
                <a:gd name="connsiteX45" fmla="*/ 1036320 w 1219200"/>
                <a:gd name="connsiteY45" fmla="*/ 1220471 h 1254761"/>
                <a:gd name="connsiteX46" fmla="*/ 990600 w 1219200"/>
                <a:gd name="connsiteY46" fmla="*/ 1228091 h 1254761"/>
                <a:gd name="connsiteX47" fmla="*/ 929640 w 1219200"/>
                <a:gd name="connsiteY47" fmla="*/ 1231901 h 1254761"/>
                <a:gd name="connsiteX48" fmla="*/ 902970 w 1219200"/>
                <a:gd name="connsiteY48" fmla="*/ 1239521 h 1254761"/>
                <a:gd name="connsiteX49" fmla="*/ 876300 w 1219200"/>
                <a:gd name="connsiteY49" fmla="*/ 1247141 h 1254761"/>
                <a:gd name="connsiteX50" fmla="*/ 739140 w 1219200"/>
                <a:gd name="connsiteY50" fmla="*/ 1254761 h 1254761"/>
                <a:gd name="connsiteX51" fmla="*/ 701040 w 1219200"/>
                <a:gd name="connsiteY51" fmla="*/ 1243331 h 1254761"/>
                <a:gd name="connsiteX52" fmla="*/ 689610 w 1219200"/>
                <a:gd name="connsiteY52" fmla="*/ 1235711 h 1254761"/>
                <a:gd name="connsiteX53" fmla="*/ 662940 w 1219200"/>
                <a:gd name="connsiteY53" fmla="*/ 1231901 h 1254761"/>
                <a:gd name="connsiteX54" fmla="*/ 647700 w 1219200"/>
                <a:gd name="connsiteY54" fmla="*/ 1220471 h 1254761"/>
                <a:gd name="connsiteX55" fmla="*/ 598170 w 1219200"/>
                <a:gd name="connsiteY55" fmla="*/ 1216661 h 1254761"/>
                <a:gd name="connsiteX56" fmla="*/ 586740 w 1219200"/>
                <a:gd name="connsiteY56" fmla="*/ 1212851 h 1254761"/>
                <a:gd name="connsiteX57" fmla="*/ 438150 w 1219200"/>
                <a:gd name="connsiteY57" fmla="*/ 1216661 h 1254761"/>
                <a:gd name="connsiteX58" fmla="*/ 358140 w 1219200"/>
                <a:gd name="connsiteY58" fmla="*/ 1212851 h 1254761"/>
                <a:gd name="connsiteX59" fmla="*/ 346710 w 1219200"/>
                <a:gd name="connsiteY59" fmla="*/ 1209041 h 1254761"/>
                <a:gd name="connsiteX60" fmla="*/ 327660 w 1219200"/>
                <a:gd name="connsiteY60" fmla="*/ 1205231 h 1254761"/>
                <a:gd name="connsiteX61" fmla="*/ 228600 w 1219200"/>
                <a:gd name="connsiteY61" fmla="*/ 1201421 h 1254761"/>
                <a:gd name="connsiteX62" fmla="*/ 205740 w 1219200"/>
                <a:gd name="connsiteY62" fmla="*/ 1197611 h 1254761"/>
                <a:gd name="connsiteX63" fmla="*/ 110490 w 1219200"/>
                <a:gd name="connsiteY63" fmla="*/ 1193801 h 1254761"/>
                <a:gd name="connsiteX64" fmla="*/ 102870 w 1219200"/>
                <a:gd name="connsiteY64" fmla="*/ 1182371 h 1254761"/>
                <a:gd name="connsiteX65" fmla="*/ 91440 w 1219200"/>
                <a:gd name="connsiteY65" fmla="*/ 1170941 h 1254761"/>
                <a:gd name="connsiteX66" fmla="*/ 80010 w 1219200"/>
                <a:gd name="connsiteY66" fmla="*/ 1140461 h 1254761"/>
                <a:gd name="connsiteX67" fmla="*/ 60960 w 1219200"/>
                <a:gd name="connsiteY67" fmla="*/ 1121411 h 1254761"/>
                <a:gd name="connsiteX68" fmla="*/ 41910 w 1219200"/>
                <a:gd name="connsiteY68" fmla="*/ 1083311 h 1254761"/>
                <a:gd name="connsiteX69" fmla="*/ 30480 w 1219200"/>
                <a:gd name="connsiteY69" fmla="*/ 1071881 h 1254761"/>
                <a:gd name="connsiteX70" fmla="*/ 19050 w 1219200"/>
                <a:gd name="connsiteY70" fmla="*/ 1068071 h 1254761"/>
                <a:gd name="connsiteX71" fmla="*/ 0 w 1219200"/>
                <a:gd name="connsiteY71" fmla="*/ 1003301 h 1254761"/>
                <a:gd name="connsiteX72" fmla="*/ 7620 w 1219200"/>
                <a:gd name="connsiteY72" fmla="*/ 900431 h 1254761"/>
                <a:gd name="connsiteX73" fmla="*/ 11430 w 1219200"/>
                <a:gd name="connsiteY73" fmla="*/ 889001 h 1254761"/>
                <a:gd name="connsiteX74" fmla="*/ 19050 w 1219200"/>
                <a:gd name="connsiteY74" fmla="*/ 850901 h 1254761"/>
                <a:gd name="connsiteX75" fmla="*/ 26670 w 1219200"/>
                <a:gd name="connsiteY75" fmla="*/ 839471 h 1254761"/>
                <a:gd name="connsiteX76" fmla="*/ 30480 w 1219200"/>
                <a:gd name="connsiteY76" fmla="*/ 828041 h 1254761"/>
                <a:gd name="connsiteX77" fmla="*/ 38100 w 1219200"/>
                <a:gd name="connsiteY77" fmla="*/ 816611 h 1254761"/>
                <a:gd name="connsiteX78" fmla="*/ 49530 w 1219200"/>
                <a:gd name="connsiteY78" fmla="*/ 793751 h 1254761"/>
                <a:gd name="connsiteX79" fmla="*/ 53340 w 1219200"/>
                <a:gd name="connsiteY79" fmla="*/ 774701 h 1254761"/>
                <a:gd name="connsiteX80" fmla="*/ 57150 w 1219200"/>
                <a:gd name="connsiteY80" fmla="*/ 744221 h 1254761"/>
                <a:gd name="connsiteX81" fmla="*/ 60960 w 1219200"/>
                <a:gd name="connsiteY81" fmla="*/ 717551 h 1254761"/>
                <a:gd name="connsiteX82" fmla="*/ 57150 w 1219200"/>
                <a:gd name="connsiteY82" fmla="*/ 660401 h 1254761"/>
                <a:gd name="connsiteX83" fmla="*/ 49530 w 1219200"/>
                <a:gd name="connsiteY83" fmla="*/ 648971 h 1254761"/>
                <a:gd name="connsiteX84" fmla="*/ 53340 w 1219200"/>
                <a:gd name="connsiteY84" fmla="*/ 637541 h 1254761"/>
                <a:gd name="connsiteX85" fmla="*/ 87630 w 1219200"/>
                <a:gd name="connsiteY85" fmla="*/ 618491 h 1254761"/>
                <a:gd name="connsiteX86" fmla="*/ 95250 w 1219200"/>
                <a:gd name="connsiteY86" fmla="*/ 607061 h 1254761"/>
                <a:gd name="connsiteX87" fmla="*/ 118110 w 1219200"/>
                <a:gd name="connsiteY87" fmla="*/ 591821 h 1254761"/>
                <a:gd name="connsiteX88" fmla="*/ 125730 w 1219200"/>
                <a:gd name="connsiteY88" fmla="*/ 580391 h 1254761"/>
                <a:gd name="connsiteX89" fmla="*/ 137160 w 1219200"/>
                <a:gd name="connsiteY89" fmla="*/ 572771 h 1254761"/>
                <a:gd name="connsiteX90" fmla="*/ 140970 w 1219200"/>
                <a:gd name="connsiteY90" fmla="*/ 561341 h 1254761"/>
                <a:gd name="connsiteX91" fmla="*/ 160020 w 1219200"/>
                <a:gd name="connsiteY91" fmla="*/ 542291 h 1254761"/>
                <a:gd name="connsiteX92" fmla="*/ 171450 w 1219200"/>
                <a:gd name="connsiteY92" fmla="*/ 530861 h 1254761"/>
                <a:gd name="connsiteX93" fmla="*/ 194310 w 1219200"/>
                <a:gd name="connsiteY93" fmla="*/ 519431 h 1254761"/>
                <a:gd name="connsiteX94" fmla="*/ 213360 w 1219200"/>
                <a:gd name="connsiteY94" fmla="*/ 496571 h 1254761"/>
                <a:gd name="connsiteX95" fmla="*/ 224790 w 1219200"/>
                <a:gd name="connsiteY95" fmla="*/ 488951 h 1254761"/>
                <a:gd name="connsiteX96" fmla="*/ 240030 w 1219200"/>
                <a:gd name="connsiteY96" fmla="*/ 469901 h 1254761"/>
                <a:gd name="connsiteX97" fmla="*/ 243840 w 1219200"/>
                <a:gd name="connsiteY97" fmla="*/ 458471 h 1254761"/>
                <a:gd name="connsiteX98" fmla="*/ 255270 w 1219200"/>
                <a:gd name="connsiteY98" fmla="*/ 454661 h 1254761"/>
                <a:gd name="connsiteX99" fmla="*/ 342900 w 1219200"/>
                <a:gd name="connsiteY99" fmla="*/ 450851 h 1254761"/>
                <a:gd name="connsiteX100" fmla="*/ 411480 w 1219200"/>
                <a:gd name="connsiteY100" fmla="*/ 454661 h 1254761"/>
                <a:gd name="connsiteX101" fmla="*/ 422910 w 1219200"/>
                <a:gd name="connsiteY101" fmla="*/ 458471 h 1254761"/>
                <a:gd name="connsiteX102" fmla="*/ 461010 w 1219200"/>
                <a:gd name="connsiteY102" fmla="*/ 462281 h 1254761"/>
                <a:gd name="connsiteX103" fmla="*/ 495300 w 1219200"/>
                <a:gd name="connsiteY103" fmla="*/ 466091 h 1254761"/>
                <a:gd name="connsiteX104" fmla="*/ 506730 w 1219200"/>
                <a:gd name="connsiteY104" fmla="*/ 469901 h 1254761"/>
                <a:gd name="connsiteX105" fmla="*/ 541020 w 1219200"/>
                <a:gd name="connsiteY105" fmla="*/ 462281 h 1254761"/>
                <a:gd name="connsiteX106" fmla="*/ 563880 w 1219200"/>
                <a:gd name="connsiteY106" fmla="*/ 458471 h 1254761"/>
                <a:gd name="connsiteX107" fmla="*/ 579120 w 1219200"/>
                <a:gd name="connsiteY107" fmla="*/ 454661 h 1254761"/>
                <a:gd name="connsiteX108" fmla="*/ 701040 w 1219200"/>
                <a:gd name="connsiteY108" fmla="*/ 458471 h 1254761"/>
                <a:gd name="connsiteX109" fmla="*/ 720090 w 1219200"/>
                <a:gd name="connsiteY109" fmla="*/ 462281 h 1254761"/>
                <a:gd name="connsiteX110" fmla="*/ 758190 w 1219200"/>
                <a:gd name="connsiteY110" fmla="*/ 466091 h 1254761"/>
                <a:gd name="connsiteX111" fmla="*/ 849630 w 1219200"/>
                <a:gd name="connsiteY111" fmla="*/ 462281 h 1254761"/>
                <a:gd name="connsiteX112" fmla="*/ 857250 w 1219200"/>
                <a:gd name="connsiteY112" fmla="*/ 439421 h 1254761"/>
                <a:gd name="connsiteX113" fmla="*/ 861060 w 1219200"/>
                <a:gd name="connsiteY113" fmla="*/ 405131 h 1254761"/>
                <a:gd name="connsiteX114" fmla="*/ 868680 w 1219200"/>
                <a:gd name="connsiteY114" fmla="*/ 378461 h 1254761"/>
                <a:gd name="connsiteX115" fmla="*/ 876300 w 1219200"/>
                <a:gd name="connsiteY115" fmla="*/ 309881 h 1254761"/>
                <a:gd name="connsiteX116" fmla="*/ 880110 w 1219200"/>
                <a:gd name="connsiteY116" fmla="*/ 298451 h 1254761"/>
                <a:gd name="connsiteX117" fmla="*/ 876300 w 1219200"/>
                <a:gd name="connsiteY117" fmla="*/ 207011 h 1254761"/>
                <a:gd name="connsiteX118" fmla="*/ 868680 w 1219200"/>
                <a:gd name="connsiteY118" fmla="*/ 195581 h 1254761"/>
                <a:gd name="connsiteX119" fmla="*/ 864870 w 1219200"/>
                <a:gd name="connsiteY119" fmla="*/ 184151 h 1254761"/>
                <a:gd name="connsiteX120" fmla="*/ 868680 w 1219200"/>
                <a:gd name="connsiteY120" fmla="*/ 149861 h 1254761"/>
                <a:gd name="connsiteX121" fmla="*/ 883920 w 1219200"/>
                <a:gd name="connsiteY121" fmla="*/ 138431 h 1254761"/>
                <a:gd name="connsiteX122" fmla="*/ 906780 w 1219200"/>
                <a:gd name="connsiteY122" fmla="*/ 123191 h 1254761"/>
                <a:gd name="connsiteX123" fmla="*/ 918210 w 1219200"/>
                <a:gd name="connsiteY123" fmla="*/ 115571 h 1254761"/>
                <a:gd name="connsiteX124" fmla="*/ 960120 w 1219200"/>
                <a:gd name="connsiteY124" fmla="*/ 107951 h 1254761"/>
                <a:gd name="connsiteX125" fmla="*/ 986790 w 1219200"/>
                <a:gd name="connsiteY125" fmla="*/ 77471 h 1254761"/>
                <a:gd name="connsiteX126" fmla="*/ 1002030 w 1219200"/>
                <a:gd name="connsiteY126" fmla="*/ 43181 h 1254761"/>
                <a:gd name="connsiteX127" fmla="*/ 1013460 w 1219200"/>
                <a:gd name="connsiteY127" fmla="*/ 35561 h 1254761"/>
                <a:gd name="connsiteX128" fmla="*/ 1021080 w 1219200"/>
                <a:gd name="connsiteY128" fmla="*/ 24131 h 1254761"/>
                <a:gd name="connsiteX129" fmla="*/ 1005840 w 1219200"/>
                <a:gd name="connsiteY129" fmla="*/ 1271 h 12547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</a:cxnLst>
              <a:rect l="l" t="t" r="r" b="b"/>
              <a:pathLst>
                <a:path w="1219200" h="1254761">
                  <a:moveTo>
                    <a:pt x="1005840" y="1271"/>
                  </a:moveTo>
                  <a:cubicBezTo>
                    <a:pt x="1007745" y="-1904"/>
                    <a:pt x="1024304" y="1434"/>
                    <a:pt x="1032510" y="5081"/>
                  </a:cubicBezTo>
                  <a:cubicBezTo>
                    <a:pt x="1036694" y="6941"/>
                    <a:pt x="1036892" y="13273"/>
                    <a:pt x="1040130" y="16511"/>
                  </a:cubicBezTo>
                  <a:cubicBezTo>
                    <a:pt x="1043368" y="19749"/>
                    <a:pt x="1047750" y="21591"/>
                    <a:pt x="1051560" y="24131"/>
                  </a:cubicBezTo>
                  <a:lnTo>
                    <a:pt x="1066800" y="46991"/>
                  </a:lnTo>
                  <a:cubicBezTo>
                    <a:pt x="1069340" y="50801"/>
                    <a:pt x="1070610" y="55881"/>
                    <a:pt x="1074420" y="58421"/>
                  </a:cubicBezTo>
                  <a:lnTo>
                    <a:pt x="1097280" y="73661"/>
                  </a:lnTo>
                  <a:cubicBezTo>
                    <a:pt x="1101090" y="76201"/>
                    <a:pt x="1104366" y="79833"/>
                    <a:pt x="1108710" y="81281"/>
                  </a:cubicBezTo>
                  <a:lnTo>
                    <a:pt x="1120140" y="85091"/>
                  </a:lnTo>
                  <a:cubicBezTo>
                    <a:pt x="1121410" y="88901"/>
                    <a:pt x="1121110" y="93681"/>
                    <a:pt x="1123950" y="96521"/>
                  </a:cubicBezTo>
                  <a:cubicBezTo>
                    <a:pt x="1137051" y="109622"/>
                    <a:pt x="1143867" y="110780"/>
                    <a:pt x="1158240" y="115571"/>
                  </a:cubicBezTo>
                  <a:cubicBezTo>
                    <a:pt x="1174638" y="140168"/>
                    <a:pt x="1164494" y="120959"/>
                    <a:pt x="1169670" y="172721"/>
                  </a:cubicBezTo>
                  <a:cubicBezTo>
                    <a:pt x="1172747" y="203493"/>
                    <a:pt x="1170725" y="194936"/>
                    <a:pt x="1177290" y="214631"/>
                  </a:cubicBezTo>
                  <a:cubicBezTo>
                    <a:pt x="1176020" y="234951"/>
                    <a:pt x="1175611" y="255343"/>
                    <a:pt x="1173480" y="275591"/>
                  </a:cubicBezTo>
                  <a:cubicBezTo>
                    <a:pt x="1173060" y="279585"/>
                    <a:pt x="1170034" y="283021"/>
                    <a:pt x="1169670" y="287021"/>
                  </a:cubicBezTo>
                  <a:cubicBezTo>
                    <a:pt x="1167482" y="311085"/>
                    <a:pt x="1167667" y="335315"/>
                    <a:pt x="1165860" y="359411"/>
                  </a:cubicBezTo>
                  <a:cubicBezTo>
                    <a:pt x="1154175" y="515215"/>
                    <a:pt x="1165435" y="399635"/>
                    <a:pt x="1154430" y="454661"/>
                  </a:cubicBezTo>
                  <a:cubicBezTo>
                    <a:pt x="1147725" y="488188"/>
                    <a:pt x="1154225" y="466706"/>
                    <a:pt x="1146810" y="488951"/>
                  </a:cubicBezTo>
                  <a:cubicBezTo>
                    <a:pt x="1149819" y="585242"/>
                    <a:pt x="1144134" y="577101"/>
                    <a:pt x="1154430" y="633731"/>
                  </a:cubicBezTo>
                  <a:cubicBezTo>
                    <a:pt x="1155672" y="640563"/>
                    <a:pt x="1158273" y="656657"/>
                    <a:pt x="1162050" y="664211"/>
                  </a:cubicBezTo>
                  <a:cubicBezTo>
                    <a:pt x="1164098" y="668307"/>
                    <a:pt x="1167810" y="671457"/>
                    <a:pt x="1169670" y="675641"/>
                  </a:cubicBezTo>
                  <a:cubicBezTo>
                    <a:pt x="1172932" y="682981"/>
                    <a:pt x="1174750" y="690881"/>
                    <a:pt x="1177290" y="698501"/>
                  </a:cubicBezTo>
                  <a:lnTo>
                    <a:pt x="1181100" y="709931"/>
                  </a:lnTo>
                  <a:cubicBezTo>
                    <a:pt x="1191922" y="807331"/>
                    <a:pt x="1178247" y="685681"/>
                    <a:pt x="1188720" y="774701"/>
                  </a:cubicBezTo>
                  <a:cubicBezTo>
                    <a:pt x="1190064" y="786123"/>
                    <a:pt x="1190639" y="797647"/>
                    <a:pt x="1192530" y="808991"/>
                  </a:cubicBezTo>
                  <a:cubicBezTo>
                    <a:pt x="1193190" y="812952"/>
                    <a:pt x="1195237" y="816559"/>
                    <a:pt x="1196340" y="820421"/>
                  </a:cubicBezTo>
                  <a:cubicBezTo>
                    <a:pt x="1197779" y="825456"/>
                    <a:pt x="1198645" y="830645"/>
                    <a:pt x="1200150" y="835661"/>
                  </a:cubicBezTo>
                  <a:cubicBezTo>
                    <a:pt x="1202458" y="843354"/>
                    <a:pt x="1206195" y="850645"/>
                    <a:pt x="1207770" y="858521"/>
                  </a:cubicBezTo>
                  <a:cubicBezTo>
                    <a:pt x="1216905" y="904196"/>
                    <a:pt x="1213261" y="883846"/>
                    <a:pt x="1219200" y="919481"/>
                  </a:cubicBezTo>
                  <a:cubicBezTo>
                    <a:pt x="1217930" y="938531"/>
                    <a:pt x="1217200" y="957625"/>
                    <a:pt x="1215390" y="976631"/>
                  </a:cubicBezTo>
                  <a:cubicBezTo>
                    <a:pt x="1213524" y="996229"/>
                    <a:pt x="1211553" y="997709"/>
                    <a:pt x="1207770" y="1014731"/>
                  </a:cubicBezTo>
                  <a:cubicBezTo>
                    <a:pt x="1206365" y="1021053"/>
                    <a:pt x="1206234" y="1027718"/>
                    <a:pt x="1203960" y="1033781"/>
                  </a:cubicBezTo>
                  <a:cubicBezTo>
                    <a:pt x="1202352" y="1038068"/>
                    <a:pt x="1198533" y="1041191"/>
                    <a:pt x="1196340" y="1045211"/>
                  </a:cubicBezTo>
                  <a:cubicBezTo>
                    <a:pt x="1190901" y="1055183"/>
                    <a:pt x="1184692" y="1064915"/>
                    <a:pt x="1181100" y="1075691"/>
                  </a:cubicBezTo>
                  <a:cubicBezTo>
                    <a:pt x="1179830" y="1079501"/>
                    <a:pt x="1179799" y="1083985"/>
                    <a:pt x="1177290" y="1087121"/>
                  </a:cubicBezTo>
                  <a:cubicBezTo>
                    <a:pt x="1174429" y="1090697"/>
                    <a:pt x="1169670" y="1092201"/>
                    <a:pt x="1165860" y="1094741"/>
                  </a:cubicBezTo>
                  <a:cubicBezTo>
                    <a:pt x="1151965" y="1136426"/>
                    <a:pt x="1174125" y="1073286"/>
                    <a:pt x="1154430" y="1117601"/>
                  </a:cubicBezTo>
                  <a:cubicBezTo>
                    <a:pt x="1151168" y="1124941"/>
                    <a:pt x="1149350" y="1132841"/>
                    <a:pt x="1146810" y="1140461"/>
                  </a:cubicBezTo>
                  <a:cubicBezTo>
                    <a:pt x="1145540" y="1144271"/>
                    <a:pt x="1145840" y="1149051"/>
                    <a:pt x="1143000" y="1151891"/>
                  </a:cubicBezTo>
                  <a:cubicBezTo>
                    <a:pt x="1097211" y="1197680"/>
                    <a:pt x="1151145" y="1145738"/>
                    <a:pt x="1116330" y="1174751"/>
                  </a:cubicBezTo>
                  <a:cubicBezTo>
                    <a:pt x="1112191" y="1178200"/>
                    <a:pt x="1109469" y="1183325"/>
                    <a:pt x="1104900" y="1186181"/>
                  </a:cubicBezTo>
                  <a:cubicBezTo>
                    <a:pt x="1099100" y="1189806"/>
                    <a:pt x="1092200" y="1191261"/>
                    <a:pt x="1085850" y="1193801"/>
                  </a:cubicBezTo>
                  <a:cubicBezTo>
                    <a:pt x="1083310" y="1197611"/>
                    <a:pt x="1082206" y="1202959"/>
                    <a:pt x="1078230" y="1205231"/>
                  </a:cubicBezTo>
                  <a:cubicBezTo>
                    <a:pt x="1072607" y="1208444"/>
                    <a:pt x="1065462" y="1207470"/>
                    <a:pt x="1059180" y="1209041"/>
                  </a:cubicBezTo>
                  <a:cubicBezTo>
                    <a:pt x="1055284" y="1210015"/>
                    <a:pt x="1051342" y="1211055"/>
                    <a:pt x="1047750" y="1212851"/>
                  </a:cubicBezTo>
                  <a:cubicBezTo>
                    <a:pt x="1043654" y="1214899"/>
                    <a:pt x="1040529" y="1218667"/>
                    <a:pt x="1036320" y="1220471"/>
                  </a:cubicBezTo>
                  <a:cubicBezTo>
                    <a:pt x="1026369" y="1224736"/>
                    <a:pt x="996510" y="1227599"/>
                    <a:pt x="990600" y="1228091"/>
                  </a:cubicBezTo>
                  <a:cubicBezTo>
                    <a:pt x="970311" y="1229782"/>
                    <a:pt x="949960" y="1230631"/>
                    <a:pt x="929640" y="1231901"/>
                  </a:cubicBezTo>
                  <a:cubicBezTo>
                    <a:pt x="902235" y="1241036"/>
                    <a:pt x="936458" y="1229953"/>
                    <a:pt x="902970" y="1239521"/>
                  </a:cubicBezTo>
                  <a:cubicBezTo>
                    <a:pt x="891353" y="1242840"/>
                    <a:pt x="889203" y="1245156"/>
                    <a:pt x="876300" y="1247141"/>
                  </a:cubicBezTo>
                  <a:cubicBezTo>
                    <a:pt x="832928" y="1253814"/>
                    <a:pt x="778844" y="1253290"/>
                    <a:pt x="739140" y="1254761"/>
                  </a:cubicBezTo>
                  <a:cubicBezTo>
                    <a:pt x="730621" y="1252631"/>
                    <a:pt x="706606" y="1247041"/>
                    <a:pt x="701040" y="1243331"/>
                  </a:cubicBezTo>
                  <a:cubicBezTo>
                    <a:pt x="697230" y="1240791"/>
                    <a:pt x="693996" y="1237027"/>
                    <a:pt x="689610" y="1235711"/>
                  </a:cubicBezTo>
                  <a:cubicBezTo>
                    <a:pt x="681008" y="1233131"/>
                    <a:pt x="671830" y="1233171"/>
                    <a:pt x="662940" y="1231901"/>
                  </a:cubicBezTo>
                  <a:cubicBezTo>
                    <a:pt x="657860" y="1228091"/>
                    <a:pt x="653881" y="1221925"/>
                    <a:pt x="647700" y="1220471"/>
                  </a:cubicBezTo>
                  <a:cubicBezTo>
                    <a:pt x="631581" y="1216678"/>
                    <a:pt x="614601" y="1218715"/>
                    <a:pt x="598170" y="1216661"/>
                  </a:cubicBezTo>
                  <a:cubicBezTo>
                    <a:pt x="594185" y="1216163"/>
                    <a:pt x="590550" y="1214121"/>
                    <a:pt x="586740" y="1212851"/>
                  </a:cubicBezTo>
                  <a:cubicBezTo>
                    <a:pt x="537210" y="1214121"/>
                    <a:pt x="487696" y="1216661"/>
                    <a:pt x="438150" y="1216661"/>
                  </a:cubicBezTo>
                  <a:cubicBezTo>
                    <a:pt x="411450" y="1216661"/>
                    <a:pt x="384748" y="1215068"/>
                    <a:pt x="358140" y="1212851"/>
                  </a:cubicBezTo>
                  <a:cubicBezTo>
                    <a:pt x="354138" y="1212517"/>
                    <a:pt x="350606" y="1210015"/>
                    <a:pt x="346710" y="1209041"/>
                  </a:cubicBezTo>
                  <a:cubicBezTo>
                    <a:pt x="340428" y="1207470"/>
                    <a:pt x="334122" y="1205648"/>
                    <a:pt x="327660" y="1205231"/>
                  </a:cubicBezTo>
                  <a:cubicBezTo>
                    <a:pt x="294684" y="1203104"/>
                    <a:pt x="261620" y="1202691"/>
                    <a:pt x="228600" y="1201421"/>
                  </a:cubicBezTo>
                  <a:cubicBezTo>
                    <a:pt x="220980" y="1200151"/>
                    <a:pt x="213449" y="1198108"/>
                    <a:pt x="205740" y="1197611"/>
                  </a:cubicBezTo>
                  <a:cubicBezTo>
                    <a:pt x="174031" y="1195565"/>
                    <a:pt x="141922" y="1198458"/>
                    <a:pt x="110490" y="1193801"/>
                  </a:cubicBezTo>
                  <a:cubicBezTo>
                    <a:pt x="105960" y="1193130"/>
                    <a:pt x="105801" y="1185889"/>
                    <a:pt x="102870" y="1182371"/>
                  </a:cubicBezTo>
                  <a:cubicBezTo>
                    <a:pt x="99421" y="1178232"/>
                    <a:pt x="94572" y="1175326"/>
                    <a:pt x="91440" y="1170941"/>
                  </a:cubicBezTo>
                  <a:cubicBezTo>
                    <a:pt x="77835" y="1151894"/>
                    <a:pt x="88557" y="1160403"/>
                    <a:pt x="80010" y="1140461"/>
                  </a:cubicBezTo>
                  <a:cubicBezTo>
                    <a:pt x="74930" y="1128608"/>
                    <a:pt x="71120" y="1128184"/>
                    <a:pt x="60960" y="1121411"/>
                  </a:cubicBezTo>
                  <a:cubicBezTo>
                    <a:pt x="53200" y="1098132"/>
                    <a:pt x="56682" y="1100545"/>
                    <a:pt x="41910" y="1083311"/>
                  </a:cubicBezTo>
                  <a:cubicBezTo>
                    <a:pt x="38403" y="1079220"/>
                    <a:pt x="34963" y="1074870"/>
                    <a:pt x="30480" y="1071881"/>
                  </a:cubicBezTo>
                  <a:cubicBezTo>
                    <a:pt x="27138" y="1069653"/>
                    <a:pt x="22860" y="1069341"/>
                    <a:pt x="19050" y="1068071"/>
                  </a:cubicBezTo>
                  <a:cubicBezTo>
                    <a:pt x="-3971" y="1033539"/>
                    <a:pt x="4639" y="1054331"/>
                    <a:pt x="0" y="1003301"/>
                  </a:cubicBezTo>
                  <a:cubicBezTo>
                    <a:pt x="2540" y="969011"/>
                    <a:pt x="4199" y="934644"/>
                    <a:pt x="7620" y="900431"/>
                  </a:cubicBezTo>
                  <a:cubicBezTo>
                    <a:pt x="8020" y="896435"/>
                    <a:pt x="10559" y="892921"/>
                    <a:pt x="11430" y="889001"/>
                  </a:cubicBezTo>
                  <a:cubicBezTo>
                    <a:pt x="12885" y="882456"/>
                    <a:pt x="15547" y="859076"/>
                    <a:pt x="19050" y="850901"/>
                  </a:cubicBezTo>
                  <a:cubicBezTo>
                    <a:pt x="20854" y="846692"/>
                    <a:pt x="24622" y="843567"/>
                    <a:pt x="26670" y="839471"/>
                  </a:cubicBezTo>
                  <a:cubicBezTo>
                    <a:pt x="28466" y="835879"/>
                    <a:pt x="28684" y="831633"/>
                    <a:pt x="30480" y="828041"/>
                  </a:cubicBezTo>
                  <a:cubicBezTo>
                    <a:pt x="32528" y="823945"/>
                    <a:pt x="36052" y="820707"/>
                    <a:pt x="38100" y="816611"/>
                  </a:cubicBezTo>
                  <a:cubicBezTo>
                    <a:pt x="53874" y="785063"/>
                    <a:pt x="27692" y="826508"/>
                    <a:pt x="49530" y="793751"/>
                  </a:cubicBezTo>
                  <a:cubicBezTo>
                    <a:pt x="50800" y="787401"/>
                    <a:pt x="52355" y="781101"/>
                    <a:pt x="53340" y="774701"/>
                  </a:cubicBezTo>
                  <a:cubicBezTo>
                    <a:pt x="54897" y="764581"/>
                    <a:pt x="55797" y="754370"/>
                    <a:pt x="57150" y="744221"/>
                  </a:cubicBezTo>
                  <a:cubicBezTo>
                    <a:pt x="58337" y="735320"/>
                    <a:pt x="59690" y="726441"/>
                    <a:pt x="60960" y="717551"/>
                  </a:cubicBezTo>
                  <a:cubicBezTo>
                    <a:pt x="59690" y="698501"/>
                    <a:pt x="60289" y="679234"/>
                    <a:pt x="57150" y="660401"/>
                  </a:cubicBezTo>
                  <a:cubicBezTo>
                    <a:pt x="56397" y="655884"/>
                    <a:pt x="50283" y="653488"/>
                    <a:pt x="49530" y="648971"/>
                  </a:cubicBezTo>
                  <a:cubicBezTo>
                    <a:pt x="48870" y="645010"/>
                    <a:pt x="50500" y="640381"/>
                    <a:pt x="53340" y="637541"/>
                  </a:cubicBezTo>
                  <a:cubicBezTo>
                    <a:pt x="66441" y="624440"/>
                    <a:pt x="73257" y="623282"/>
                    <a:pt x="87630" y="618491"/>
                  </a:cubicBezTo>
                  <a:cubicBezTo>
                    <a:pt x="90170" y="614681"/>
                    <a:pt x="91804" y="610076"/>
                    <a:pt x="95250" y="607061"/>
                  </a:cubicBezTo>
                  <a:cubicBezTo>
                    <a:pt x="102142" y="601030"/>
                    <a:pt x="118110" y="591821"/>
                    <a:pt x="118110" y="591821"/>
                  </a:cubicBezTo>
                  <a:cubicBezTo>
                    <a:pt x="120650" y="588011"/>
                    <a:pt x="122492" y="583629"/>
                    <a:pt x="125730" y="580391"/>
                  </a:cubicBezTo>
                  <a:cubicBezTo>
                    <a:pt x="128968" y="577153"/>
                    <a:pt x="134299" y="576347"/>
                    <a:pt x="137160" y="572771"/>
                  </a:cubicBezTo>
                  <a:cubicBezTo>
                    <a:pt x="139669" y="569635"/>
                    <a:pt x="139174" y="564933"/>
                    <a:pt x="140970" y="561341"/>
                  </a:cubicBezTo>
                  <a:cubicBezTo>
                    <a:pt x="148953" y="545375"/>
                    <a:pt x="146957" y="553177"/>
                    <a:pt x="160020" y="542291"/>
                  </a:cubicBezTo>
                  <a:cubicBezTo>
                    <a:pt x="164159" y="538842"/>
                    <a:pt x="166967" y="533850"/>
                    <a:pt x="171450" y="530861"/>
                  </a:cubicBezTo>
                  <a:cubicBezTo>
                    <a:pt x="205817" y="507950"/>
                    <a:pt x="158340" y="549406"/>
                    <a:pt x="194310" y="519431"/>
                  </a:cubicBezTo>
                  <a:cubicBezTo>
                    <a:pt x="231760" y="488223"/>
                    <a:pt x="183390" y="526541"/>
                    <a:pt x="213360" y="496571"/>
                  </a:cubicBezTo>
                  <a:cubicBezTo>
                    <a:pt x="216598" y="493333"/>
                    <a:pt x="220980" y="491491"/>
                    <a:pt x="224790" y="488951"/>
                  </a:cubicBezTo>
                  <a:cubicBezTo>
                    <a:pt x="234367" y="460221"/>
                    <a:pt x="220335" y="494520"/>
                    <a:pt x="240030" y="469901"/>
                  </a:cubicBezTo>
                  <a:cubicBezTo>
                    <a:pt x="242539" y="466765"/>
                    <a:pt x="241000" y="461311"/>
                    <a:pt x="243840" y="458471"/>
                  </a:cubicBezTo>
                  <a:cubicBezTo>
                    <a:pt x="246680" y="455631"/>
                    <a:pt x="251266" y="454969"/>
                    <a:pt x="255270" y="454661"/>
                  </a:cubicBezTo>
                  <a:cubicBezTo>
                    <a:pt x="284421" y="452419"/>
                    <a:pt x="313690" y="452121"/>
                    <a:pt x="342900" y="450851"/>
                  </a:cubicBezTo>
                  <a:cubicBezTo>
                    <a:pt x="365760" y="452121"/>
                    <a:pt x="388688" y="452490"/>
                    <a:pt x="411480" y="454661"/>
                  </a:cubicBezTo>
                  <a:cubicBezTo>
                    <a:pt x="415478" y="455042"/>
                    <a:pt x="418941" y="457860"/>
                    <a:pt x="422910" y="458471"/>
                  </a:cubicBezTo>
                  <a:cubicBezTo>
                    <a:pt x="435525" y="460412"/>
                    <a:pt x="448317" y="460945"/>
                    <a:pt x="461010" y="462281"/>
                  </a:cubicBezTo>
                  <a:lnTo>
                    <a:pt x="495300" y="466091"/>
                  </a:lnTo>
                  <a:cubicBezTo>
                    <a:pt x="499110" y="467361"/>
                    <a:pt x="502714" y="469901"/>
                    <a:pt x="506730" y="469901"/>
                  </a:cubicBezTo>
                  <a:cubicBezTo>
                    <a:pt x="531477" y="469901"/>
                    <a:pt x="523340" y="466210"/>
                    <a:pt x="541020" y="462281"/>
                  </a:cubicBezTo>
                  <a:cubicBezTo>
                    <a:pt x="548561" y="460605"/>
                    <a:pt x="556305" y="459986"/>
                    <a:pt x="563880" y="458471"/>
                  </a:cubicBezTo>
                  <a:cubicBezTo>
                    <a:pt x="569015" y="457444"/>
                    <a:pt x="574040" y="455931"/>
                    <a:pt x="579120" y="454661"/>
                  </a:cubicBezTo>
                  <a:cubicBezTo>
                    <a:pt x="619760" y="455931"/>
                    <a:pt x="660439" y="456276"/>
                    <a:pt x="701040" y="458471"/>
                  </a:cubicBezTo>
                  <a:cubicBezTo>
                    <a:pt x="707506" y="458821"/>
                    <a:pt x="713671" y="461425"/>
                    <a:pt x="720090" y="462281"/>
                  </a:cubicBezTo>
                  <a:cubicBezTo>
                    <a:pt x="732741" y="463968"/>
                    <a:pt x="745490" y="464821"/>
                    <a:pt x="758190" y="466091"/>
                  </a:cubicBezTo>
                  <a:cubicBezTo>
                    <a:pt x="788670" y="464821"/>
                    <a:pt x="820172" y="470212"/>
                    <a:pt x="849630" y="462281"/>
                  </a:cubicBezTo>
                  <a:cubicBezTo>
                    <a:pt x="857386" y="460193"/>
                    <a:pt x="857250" y="439421"/>
                    <a:pt x="857250" y="439421"/>
                  </a:cubicBezTo>
                  <a:cubicBezTo>
                    <a:pt x="858520" y="427991"/>
                    <a:pt x="859311" y="416498"/>
                    <a:pt x="861060" y="405131"/>
                  </a:cubicBezTo>
                  <a:cubicBezTo>
                    <a:pt x="862427" y="396246"/>
                    <a:pt x="865835" y="386996"/>
                    <a:pt x="868680" y="378461"/>
                  </a:cubicBezTo>
                  <a:cubicBezTo>
                    <a:pt x="870286" y="360792"/>
                    <a:pt x="872437" y="329194"/>
                    <a:pt x="876300" y="309881"/>
                  </a:cubicBezTo>
                  <a:cubicBezTo>
                    <a:pt x="877088" y="305943"/>
                    <a:pt x="878840" y="302261"/>
                    <a:pt x="880110" y="298451"/>
                  </a:cubicBezTo>
                  <a:cubicBezTo>
                    <a:pt x="878840" y="267971"/>
                    <a:pt x="879669" y="237331"/>
                    <a:pt x="876300" y="207011"/>
                  </a:cubicBezTo>
                  <a:cubicBezTo>
                    <a:pt x="875794" y="202460"/>
                    <a:pt x="870728" y="199677"/>
                    <a:pt x="868680" y="195581"/>
                  </a:cubicBezTo>
                  <a:cubicBezTo>
                    <a:pt x="866884" y="191989"/>
                    <a:pt x="866140" y="187961"/>
                    <a:pt x="864870" y="184151"/>
                  </a:cubicBezTo>
                  <a:cubicBezTo>
                    <a:pt x="866140" y="172721"/>
                    <a:pt x="864257" y="160477"/>
                    <a:pt x="868680" y="149861"/>
                  </a:cubicBezTo>
                  <a:cubicBezTo>
                    <a:pt x="871122" y="143999"/>
                    <a:pt x="878718" y="142072"/>
                    <a:pt x="883920" y="138431"/>
                  </a:cubicBezTo>
                  <a:cubicBezTo>
                    <a:pt x="891423" y="133179"/>
                    <a:pt x="899160" y="128271"/>
                    <a:pt x="906780" y="123191"/>
                  </a:cubicBezTo>
                  <a:cubicBezTo>
                    <a:pt x="910590" y="120651"/>
                    <a:pt x="913677" y="116219"/>
                    <a:pt x="918210" y="115571"/>
                  </a:cubicBezTo>
                  <a:cubicBezTo>
                    <a:pt x="950064" y="111020"/>
                    <a:pt x="936168" y="113939"/>
                    <a:pt x="960120" y="107951"/>
                  </a:cubicBezTo>
                  <a:cubicBezTo>
                    <a:pt x="973455" y="99061"/>
                    <a:pt x="980440" y="96521"/>
                    <a:pt x="986790" y="77471"/>
                  </a:cubicBezTo>
                  <a:cubicBezTo>
                    <a:pt x="990563" y="66153"/>
                    <a:pt x="992973" y="52238"/>
                    <a:pt x="1002030" y="43181"/>
                  </a:cubicBezTo>
                  <a:cubicBezTo>
                    <a:pt x="1005268" y="39943"/>
                    <a:pt x="1009650" y="38101"/>
                    <a:pt x="1013460" y="35561"/>
                  </a:cubicBezTo>
                  <a:cubicBezTo>
                    <a:pt x="1016000" y="31751"/>
                    <a:pt x="1018149" y="27649"/>
                    <a:pt x="1021080" y="24131"/>
                  </a:cubicBezTo>
                  <a:cubicBezTo>
                    <a:pt x="1024529" y="19992"/>
                    <a:pt x="1003935" y="4446"/>
                    <a:pt x="1005840" y="1271"/>
                  </a:cubicBezTo>
                  <a:close/>
                </a:path>
              </a:pathLst>
            </a:custGeom>
            <a:solidFill>
              <a:srgbClr val="FF0000">
                <a:alpha val="72157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/>
            </a:p>
          </p:txBody>
        </p:sp>
        <p:pic>
          <p:nvPicPr>
            <p:cNvPr id="9" name="Picture 4" descr="C:\Users\Rene.Christen\Desktop\Kirche mit Leuten.gif">
              <a:extLst>
                <a:ext uri="{FF2B5EF4-FFF2-40B4-BE49-F238E27FC236}">
                  <a16:creationId xmlns:a16="http://schemas.microsoft.com/office/drawing/2014/main" id="{4A458203-F3DE-F688-9276-CF26A213E383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066" r="12153" b="16208"/>
            <a:stretch/>
          </p:blipFill>
          <p:spPr bwMode="auto">
            <a:xfrm>
              <a:off x="6876256" y="-236562"/>
              <a:ext cx="1907306" cy="151928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4" name="Gruppieren 13">
            <a:extLst>
              <a:ext uri="{FF2B5EF4-FFF2-40B4-BE49-F238E27FC236}">
                <a16:creationId xmlns:a16="http://schemas.microsoft.com/office/drawing/2014/main" id="{F16A36AE-61F2-9451-38C6-A8CBD46CC8FD}"/>
              </a:ext>
            </a:extLst>
          </p:cNvPr>
          <p:cNvGrpSpPr/>
          <p:nvPr/>
        </p:nvGrpSpPr>
        <p:grpSpPr>
          <a:xfrm>
            <a:off x="4511824" y="188640"/>
            <a:ext cx="3168352" cy="3096344"/>
            <a:chOff x="4511824" y="188640"/>
            <a:chExt cx="3168352" cy="3096344"/>
          </a:xfrm>
        </p:grpSpPr>
        <p:sp>
          <p:nvSpPr>
            <p:cNvPr id="3" name="Pfeil nach unten 4">
              <a:extLst>
                <a:ext uri="{FF2B5EF4-FFF2-40B4-BE49-F238E27FC236}">
                  <a16:creationId xmlns:a16="http://schemas.microsoft.com/office/drawing/2014/main" id="{3984152A-DD4D-9D6C-DFCC-12CB172E7BE7}"/>
                </a:ext>
              </a:extLst>
            </p:cNvPr>
            <p:cNvSpPr/>
            <p:nvPr/>
          </p:nvSpPr>
          <p:spPr>
            <a:xfrm>
              <a:off x="4511824" y="188640"/>
              <a:ext cx="3168352" cy="3096344"/>
            </a:xfrm>
            <a:prstGeom prst="downArrow">
              <a:avLst>
                <a:gd name="adj1" fmla="val 50000"/>
                <a:gd name="adj2" fmla="val 39649"/>
              </a:avLst>
            </a:prstGeom>
            <a:solidFill>
              <a:srgbClr val="00CCFF">
                <a:alpha val="72549"/>
              </a:srgbClr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/>
            </a:p>
          </p:txBody>
        </p:sp>
        <p:sp>
          <p:nvSpPr>
            <p:cNvPr id="10" name="Textfeld 9">
              <a:extLst>
                <a:ext uri="{FF2B5EF4-FFF2-40B4-BE49-F238E27FC236}">
                  <a16:creationId xmlns:a16="http://schemas.microsoft.com/office/drawing/2014/main" id="{5FF8FC15-6FBE-0F61-4E7C-6BA5D3AF3076}"/>
                </a:ext>
              </a:extLst>
            </p:cNvPr>
            <p:cNvSpPr txBox="1"/>
            <p:nvPr/>
          </p:nvSpPr>
          <p:spPr>
            <a:xfrm>
              <a:off x="5519936" y="188640"/>
              <a:ext cx="1576932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CH" sz="6600" b="1" dirty="0">
                  <a:latin typeface="+mj-lt"/>
                </a:rPr>
                <a:t>D1</a:t>
              </a:r>
            </a:p>
          </p:txBody>
        </p:sp>
      </p:grpSp>
      <p:grpSp>
        <p:nvGrpSpPr>
          <p:cNvPr id="15" name="Gruppieren 14">
            <a:extLst>
              <a:ext uri="{FF2B5EF4-FFF2-40B4-BE49-F238E27FC236}">
                <a16:creationId xmlns:a16="http://schemas.microsoft.com/office/drawing/2014/main" id="{8A5C840D-E956-53DF-F8F9-B372938A04BB}"/>
              </a:ext>
            </a:extLst>
          </p:cNvPr>
          <p:cNvGrpSpPr/>
          <p:nvPr/>
        </p:nvGrpSpPr>
        <p:grpSpPr>
          <a:xfrm>
            <a:off x="6960096" y="2060848"/>
            <a:ext cx="3671704" cy="2138154"/>
            <a:chOff x="6960096" y="2060848"/>
            <a:chExt cx="3671704" cy="2138154"/>
          </a:xfrm>
        </p:grpSpPr>
        <p:sp>
          <p:nvSpPr>
            <p:cNvPr id="5" name="180-Grad-Pfeil 7">
              <a:extLst>
                <a:ext uri="{FF2B5EF4-FFF2-40B4-BE49-F238E27FC236}">
                  <a16:creationId xmlns:a16="http://schemas.microsoft.com/office/drawing/2014/main" id="{2A240006-0326-111B-59AF-D152B2B4788A}"/>
                </a:ext>
              </a:extLst>
            </p:cNvPr>
            <p:cNvSpPr/>
            <p:nvPr/>
          </p:nvSpPr>
          <p:spPr>
            <a:xfrm rot="5400000" flipH="1">
              <a:off x="7726871" y="1294073"/>
              <a:ext cx="2138154" cy="3671704"/>
            </a:xfrm>
            <a:prstGeom prst="uturnArrow">
              <a:avLst>
                <a:gd name="adj1" fmla="val 36567"/>
                <a:gd name="adj2" fmla="val 25000"/>
                <a:gd name="adj3" fmla="val 24176"/>
                <a:gd name="adj4" fmla="val 44437"/>
                <a:gd name="adj5" fmla="val 82494"/>
              </a:avLst>
            </a:prstGeom>
            <a:solidFill>
              <a:srgbClr val="FF9900">
                <a:alpha val="81176"/>
              </a:srgbClr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/>
            </a:p>
          </p:txBody>
        </p:sp>
        <p:sp>
          <p:nvSpPr>
            <p:cNvPr id="11" name="Textfeld 10">
              <a:extLst>
                <a:ext uri="{FF2B5EF4-FFF2-40B4-BE49-F238E27FC236}">
                  <a16:creationId xmlns:a16="http://schemas.microsoft.com/office/drawing/2014/main" id="{B03C130A-BFFC-764C-0F48-75F48A887BAC}"/>
                </a:ext>
              </a:extLst>
            </p:cNvPr>
            <p:cNvSpPr txBox="1"/>
            <p:nvPr/>
          </p:nvSpPr>
          <p:spPr>
            <a:xfrm>
              <a:off x="7968208" y="2060848"/>
              <a:ext cx="1576932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CH" sz="6600" b="1" dirty="0">
                  <a:latin typeface="+mj-lt"/>
                </a:rPr>
                <a:t>D1</a:t>
              </a:r>
            </a:p>
          </p:txBody>
        </p:sp>
      </p:grpSp>
      <p:grpSp>
        <p:nvGrpSpPr>
          <p:cNvPr id="16" name="Gruppieren 15">
            <a:extLst>
              <a:ext uri="{FF2B5EF4-FFF2-40B4-BE49-F238E27FC236}">
                <a16:creationId xmlns:a16="http://schemas.microsoft.com/office/drawing/2014/main" id="{0A65DD1A-1BA4-F93A-0D1D-9D31E405CFC1}"/>
              </a:ext>
            </a:extLst>
          </p:cNvPr>
          <p:cNvGrpSpPr/>
          <p:nvPr/>
        </p:nvGrpSpPr>
        <p:grpSpPr>
          <a:xfrm>
            <a:off x="4511824" y="3645023"/>
            <a:ext cx="3168352" cy="3212977"/>
            <a:chOff x="4511824" y="3645023"/>
            <a:chExt cx="3168352" cy="3212977"/>
          </a:xfrm>
        </p:grpSpPr>
        <p:sp>
          <p:nvSpPr>
            <p:cNvPr id="4" name="Pfeil nach unten 4">
              <a:extLst>
                <a:ext uri="{FF2B5EF4-FFF2-40B4-BE49-F238E27FC236}">
                  <a16:creationId xmlns:a16="http://schemas.microsoft.com/office/drawing/2014/main" id="{6A348846-B1F6-27F2-5134-069090B4FCDB}"/>
                </a:ext>
              </a:extLst>
            </p:cNvPr>
            <p:cNvSpPr/>
            <p:nvPr/>
          </p:nvSpPr>
          <p:spPr>
            <a:xfrm rot="10800000">
              <a:off x="4511824" y="3645023"/>
              <a:ext cx="3168352" cy="3096344"/>
            </a:xfrm>
            <a:prstGeom prst="downArrow">
              <a:avLst>
                <a:gd name="adj1" fmla="val 50000"/>
                <a:gd name="adj2" fmla="val 39649"/>
              </a:avLst>
            </a:prstGeom>
            <a:solidFill>
              <a:srgbClr val="00B050">
                <a:alpha val="72941"/>
              </a:srgbClr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/>
            </a:p>
          </p:txBody>
        </p:sp>
        <p:sp>
          <p:nvSpPr>
            <p:cNvPr id="12" name="Textfeld 11">
              <a:extLst>
                <a:ext uri="{FF2B5EF4-FFF2-40B4-BE49-F238E27FC236}">
                  <a16:creationId xmlns:a16="http://schemas.microsoft.com/office/drawing/2014/main" id="{03FDE562-2F85-64A8-DC08-523C22460DE8}"/>
                </a:ext>
              </a:extLst>
            </p:cNvPr>
            <p:cNvSpPr txBox="1"/>
            <p:nvPr/>
          </p:nvSpPr>
          <p:spPr>
            <a:xfrm>
              <a:off x="5519936" y="5750004"/>
              <a:ext cx="1576932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CH" sz="6600" b="1" dirty="0">
                  <a:latin typeface="+mj-lt"/>
                </a:rPr>
                <a:t>D1</a:t>
              </a:r>
            </a:p>
          </p:txBody>
        </p:sp>
      </p:grpSp>
      <p:grpSp>
        <p:nvGrpSpPr>
          <p:cNvPr id="17" name="Gruppieren 16">
            <a:extLst>
              <a:ext uri="{FF2B5EF4-FFF2-40B4-BE49-F238E27FC236}">
                <a16:creationId xmlns:a16="http://schemas.microsoft.com/office/drawing/2014/main" id="{729C9E8C-048C-26B4-B9F1-91ECC7D580A7}"/>
              </a:ext>
            </a:extLst>
          </p:cNvPr>
          <p:cNvGrpSpPr/>
          <p:nvPr/>
        </p:nvGrpSpPr>
        <p:grpSpPr>
          <a:xfrm>
            <a:off x="1559496" y="2338057"/>
            <a:ext cx="3671704" cy="2160020"/>
            <a:chOff x="1559496" y="2338057"/>
            <a:chExt cx="3671704" cy="2160020"/>
          </a:xfrm>
        </p:grpSpPr>
        <p:sp>
          <p:nvSpPr>
            <p:cNvPr id="6" name="180-Grad-Pfeil 7">
              <a:extLst>
                <a:ext uri="{FF2B5EF4-FFF2-40B4-BE49-F238E27FC236}">
                  <a16:creationId xmlns:a16="http://schemas.microsoft.com/office/drawing/2014/main" id="{F57344AE-EE23-24EC-9E8A-F8A9F62DEFC5}"/>
                </a:ext>
              </a:extLst>
            </p:cNvPr>
            <p:cNvSpPr/>
            <p:nvPr/>
          </p:nvSpPr>
          <p:spPr>
            <a:xfrm rot="5400000" flipH="1">
              <a:off x="2326271" y="1593148"/>
              <a:ext cx="2138154" cy="3671704"/>
            </a:xfrm>
            <a:prstGeom prst="uturnArrow">
              <a:avLst>
                <a:gd name="adj1" fmla="val 36567"/>
                <a:gd name="adj2" fmla="val 25000"/>
                <a:gd name="adj3" fmla="val 24176"/>
                <a:gd name="adj4" fmla="val 44437"/>
                <a:gd name="adj5" fmla="val 82494"/>
              </a:avLst>
            </a:prstGeom>
            <a:solidFill>
              <a:srgbClr val="FFFF00">
                <a:alpha val="72941"/>
              </a:srgbClr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/>
            </a:p>
          </p:txBody>
        </p:sp>
        <p:sp>
          <p:nvSpPr>
            <p:cNvPr id="13" name="Textfeld 12">
              <a:extLst>
                <a:ext uri="{FF2B5EF4-FFF2-40B4-BE49-F238E27FC236}">
                  <a16:creationId xmlns:a16="http://schemas.microsoft.com/office/drawing/2014/main" id="{92428418-5AE4-6CBA-A0C2-4A870C1353E5}"/>
                </a:ext>
              </a:extLst>
            </p:cNvPr>
            <p:cNvSpPr txBox="1"/>
            <p:nvPr/>
          </p:nvSpPr>
          <p:spPr>
            <a:xfrm>
              <a:off x="2567608" y="2338057"/>
              <a:ext cx="1576932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CH" sz="6600" b="1" dirty="0">
                  <a:latin typeface="+mj-lt"/>
                </a:rPr>
                <a:t>D1</a:t>
              </a:r>
            </a:p>
          </p:txBody>
        </p:sp>
      </p:grpSp>
      <p:sp>
        <p:nvSpPr>
          <p:cNvPr id="18" name="Textfeld 17">
            <a:extLst>
              <a:ext uri="{FF2B5EF4-FFF2-40B4-BE49-F238E27FC236}">
                <a16:creationId xmlns:a16="http://schemas.microsoft.com/office/drawing/2014/main" id="{88C123C1-6696-1743-9F67-FEAC9E7FA864}"/>
              </a:ext>
            </a:extLst>
          </p:cNvPr>
          <p:cNvSpPr txBox="1"/>
          <p:nvPr/>
        </p:nvSpPr>
        <p:spPr>
          <a:xfrm rot="19354400">
            <a:off x="5592272" y="923379"/>
            <a:ext cx="3434874" cy="1169551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CH" sz="7000" b="1" dirty="0">
                <a:solidFill>
                  <a:schemeClr val="bg1"/>
                </a:solidFill>
                <a:latin typeface="+mj-lt"/>
              </a:rPr>
              <a:t>GEBET</a:t>
            </a:r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4328597C-DC46-C697-CAB2-56861D324901}"/>
              </a:ext>
            </a:extLst>
          </p:cNvPr>
          <p:cNvSpPr txBox="1"/>
          <p:nvPr/>
        </p:nvSpPr>
        <p:spPr>
          <a:xfrm rot="19354400">
            <a:off x="3992072" y="4638072"/>
            <a:ext cx="3434874" cy="1169551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CH" sz="7000" b="1" dirty="0">
                <a:solidFill>
                  <a:schemeClr val="bg1"/>
                </a:solidFill>
                <a:latin typeface="+mj-lt"/>
              </a:rPr>
              <a:t>GEBET</a:t>
            </a:r>
          </a:p>
        </p:txBody>
      </p:sp>
      <p:sp>
        <p:nvSpPr>
          <p:cNvPr id="22" name="Textfeld 21">
            <a:extLst>
              <a:ext uri="{FF2B5EF4-FFF2-40B4-BE49-F238E27FC236}">
                <a16:creationId xmlns:a16="http://schemas.microsoft.com/office/drawing/2014/main" id="{0A57EFF7-1751-C282-D327-552291E4B283}"/>
              </a:ext>
            </a:extLst>
          </p:cNvPr>
          <p:cNvSpPr txBox="1"/>
          <p:nvPr/>
        </p:nvSpPr>
        <p:spPr>
          <a:xfrm rot="19354400">
            <a:off x="7827471" y="2348924"/>
            <a:ext cx="3434874" cy="1169551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CH" sz="7000" b="1" dirty="0">
                <a:solidFill>
                  <a:schemeClr val="bg1"/>
                </a:solidFill>
                <a:latin typeface="+mj-lt"/>
              </a:rPr>
              <a:t>GEBET</a:t>
            </a:r>
          </a:p>
        </p:txBody>
      </p:sp>
      <p:sp>
        <p:nvSpPr>
          <p:cNvPr id="23" name="Textfeld 22">
            <a:extLst>
              <a:ext uri="{FF2B5EF4-FFF2-40B4-BE49-F238E27FC236}">
                <a16:creationId xmlns:a16="http://schemas.microsoft.com/office/drawing/2014/main" id="{FD2EF9E1-806C-BF40-0525-6D68B0F13A93}"/>
              </a:ext>
            </a:extLst>
          </p:cNvPr>
          <p:cNvSpPr txBox="1"/>
          <p:nvPr/>
        </p:nvSpPr>
        <p:spPr>
          <a:xfrm rot="19354400">
            <a:off x="1794972" y="3202972"/>
            <a:ext cx="3434874" cy="1169551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CH" sz="7000" b="1" dirty="0">
                <a:solidFill>
                  <a:schemeClr val="bg1"/>
                </a:solidFill>
                <a:latin typeface="+mj-lt"/>
              </a:rPr>
              <a:t>GEBET</a:t>
            </a:r>
          </a:p>
        </p:txBody>
      </p:sp>
    </p:spTree>
    <p:extLst>
      <p:ext uri="{BB962C8B-B14F-4D97-AF65-F5344CB8AC3E}">
        <p14:creationId xmlns:p14="http://schemas.microsoft.com/office/powerpoint/2010/main" val="3269314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21" grpId="0" animBg="1"/>
      <p:bldP spid="22" grpId="0" animBg="1"/>
      <p:bldP spid="2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uppieren 6">
            <a:extLst>
              <a:ext uri="{FF2B5EF4-FFF2-40B4-BE49-F238E27FC236}">
                <a16:creationId xmlns:a16="http://schemas.microsoft.com/office/drawing/2014/main" id="{97CF82BB-5F48-56FD-E531-0929CCF2BA23}"/>
              </a:ext>
            </a:extLst>
          </p:cNvPr>
          <p:cNvGrpSpPr/>
          <p:nvPr/>
        </p:nvGrpSpPr>
        <p:grpSpPr>
          <a:xfrm>
            <a:off x="4295800" y="1628800"/>
            <a:ext cx="3600400" cy="3061612"/>
            <a:chOff x="6876256" y="-236562"/>
            <a:chExt cx="1907306" cy="1519283"/>
          </a:xfrm>
        </p:grpSpPr>
        <p:sp>
          <p:nvSpPr>
            <p:cNvPr id="8" name="Freihandform 2">
              <a:extLst>
                <a:ext uri="{FF2B5EF4-FFF2-40B4-BE49-F238E27FC236}">
                  <a16:creationId xmlns:a16="http://schemas.microsoft.com/office/drawing/2014/main" id="{5C3D70B5-3B8A-7611-020C-92D7932EA3BD}"/>
                </a:ext>
              </a:extLst>
            </p:cNvPr>
            <p:cNvSpPr/>
            <p:nvPr/>
          </p:nvSpPr>
          <p:spPr>
            <a:xfrm>
              <a:off x="7187520" y="-45566"/>
              <a:ext cx="1219200" cy="1254761"/>
            </a:xfrm>
            <a:custGeom>
              <a:avLst/>
              <a:gdLst>
                <a:gd name="connsiteX0" fmla="*/ 1005840 w 1219200"/>
                <a:gd name="connsiteY0" fmla="*/ 1271 h 1254761"/>
                <a:gd name="connsiteX1" fmla="*/ 1032510 w 1219200"/>
                <a:gd name="connsiteY1" fmla="*/ 5081 h 1254761"/>
                <a:gd name="connsiteX2" fmla="*/ 1040130 w 1219200"/>
                <a:gd name="connsiteY2" fmla="*/ 16511 h 1254761"/>
                <a:gd name="connsiteX3" fmla="*/ 1051560 w 1219200"/>
                <a:gd name="connsiteY3" fmla="*/ 24131 h 1254761"/>
                <a:gd name="connsiteX4" fmla="*/ 1066800 w 1219200"/>
                <a:gd name="connsiteY4" fmla="*/ 46991 h 1254761"/>
                <a:gd name="connsiteX5" fmla="*/ 1074420 w 1219200"/>
                <a:gd name="connsiteY5" fmla="*/ 58421 h 1254761"/>
                <a:gd name="connsiteX6" fmla="*/ 1097280 w 1219200"/>
                <a:gd name="connsiteY6" fmla="*/ 73661 h 1254761"/>
                <a:gd name="connsiteX7" fmla="*/ 1108710 w 1219200"/>
                <a:gd name="connsiteY7" fmla="*/ 81281 h 1254761"/>
                <a:gd name="connsiteX8" fmla="*/ 1120140 w 1219200"/>
                <a:gd name="connsiteY8" fmla="*/ 85091 h 1254761"/>
                <a:gd name="connsiteX9" fmla="*/ 1123950 w 1219200"/>
                <a:gd name="connsiteY9" fmla="*/ 96521 h 1254761"/>
                <a:gd name="connsiteX10" fmla="*/ 1158240 w 1219200"/>
                <a:gd name="connsiteY10" fmla="*/ 115571 h 1254761"/>
                <a:gd name="connsiteX11" fmla="*/ 1169670 w 1219200"/>
                <a:gd name="connsiteY11" fmla="*/ 172721 h 1254761"/>
                <a:gd name="connsiteX12" fmla="*/ 1177290 w 1219200"/>
                <a:gd name="connsiteY12" fmla="*/ 214631 h 1254761"/>
                <a:gd name="connsiteX13" fmla="*/ 1173480 w 1219200"/>
                <a:gd name="connsiteY13" fmla="*/ 275591 h 1254761"/>
                <a:gd name="connsiteX14" fmla="*/ 1169670 w 1219200"/>
                <a:gd name="connsiteY14" fmla="*/ 287021 h 1254761"/>
                <a:gd name="connsiteX15" fmla="*/ 1165860 w 1219200"/>
                <a:gd name="connsiteY15" fmla="*/ 359411 h 1254761"/>
                <a:gd name="connsiteX16" fmla="*/ 1154430 w 1219200"/>
                <a:gd name="connsiteY16" fmla="*/ 454661 h 1254761"/>
                <a:gd name="connsiteX17" fmla="*/ 1146810 w 1219200"/>
                <a:gd name="connsiteY17" fmla="*/ 488951 h 1254761"/>
                <a:gd name="connsiteX18" fmla="*/ 1154430 w 1219200"/>
                <a:gd name="connsiteY18" fmla="*/ 633731 h 1254761"/>
                <a:gd name="connsiteX19" fmla="*/ 1162050 w 1219200"/>
                <a:gd name="connsiteY19" fmla="*/ 664211 h 1254761"/>
                <a:gd name="connsiteX20" fmla="*/ 1169670 w 1219200"/>
                <a:gd name="connsiteY20" fmla="*/ 675641 h 1254761"/>
                <a:gd name="connsiteX21" fmla="*/ 1177290 w 1219200"/>
                <a:gd name="connsiteY21" fmla="*/ 698501 h 1254761"/>
                <a:gd name="connsiteX22" fmla="*/ 1181100 w 1219200"/>
                <a:gd name="connsiteY22" fmla="*/ 709931 h 1254761"/>
                <a:gd name="connsiteX23" fmla="*/ 1188720 w 1219200"/>
                <a:gd name="connsiteY23" fmla="*/ 774701 h 1254761"/>
                <a:gd name="connsiteX24" fmla="*/ 1192530 w 1219200"/>
                <a:gd name="connsiteY24" fmla="*/ 808991 h 1254761"/>
                <a:gd name="connsiteX25" fmla="*/ 1196340 w 1219200"/>
                <a:gd name="connsiteY25" fmla="*/ 820421 h 1254761"/>
                <a:gd name="connsiteX26" fmla="*/ 1200150 w 1219200"/>
                <a:gd name="connsiteY26" fmla="*/ 835661 h 1254761"/>
                <a:gd name="connsiteX27" fmla="*/ 1207770 w 1219200"/>
                <a:gd name="connsiteY27" fmla="*/ 858521 h 1254761"/>
                <a:gd name="connsiteX28" fmla="*/ 1219200 w 1219200"/>
                <a:gd name="connsiteY28" fmla="*/ 919481 h 1254761"/>
                <a:gd name="connsiteX29" fmla="*/ 1215390 w 1219200"/>
                <a:gd name="connsiteY29" fmla="*/ 976631 h 1254761"/>
                <a:gd name="connsiteX30" fmla="*/ 1207770 w 1219200"/>
                <a:gd name="connsiteY30" fmla="*/ 1014731 h 1254761"/>
                <a:gd name="connsiteX31" fmla="*/ 1203960 w 1219200"/>
                <a:gd name="connsiteY31" fmla="*/ 1033781 h 1254761"/>
                <a:gd name="connsiteX32" fmla="*/ 1196340 w 1219200"/>
                <a:gd name="connsiteY32" fmla="*/ 1045211 h 1254761"/>
                <a:gd name="connsiteX33" fmla="*/ 1181100 w 1219200"/>
                <a:gd name="connsiteY33" fmla="*/ 1075691 h 1254761"/>
                <a:gd name="connsiteX34" fmla="*/ 1177290 w 1219200"/>
                <a:gd name="connsiteY34" fmla="*/ 1087121 h 1254761"/>
                <a:gd name="connsiteX35" fmla="*/ 1165860 w 1219200"/>
                <a:gd name="connsiteY35" fmla="*/ 1094741 h 1254761"/>
                <a:gd name="connsiteX36" fmla="*/ 1154430 w 1219200"/>
                <a:gd name="connsiteY36" fmla="*/ 1117601 h 1254761"/>
                <a:gd name="connsiteX37" fmla="*/ 1146810 w 1219200"/>
                <a:gd name="connsiteY37" fmla="*/ 1140461 h 1254761"/>
                <a:gd name="connsiteX38" fmla="*/ 1143000 w 1219200"/>
                <a:gd name="connsiteY38" fmla="*/ 1151891 h 1254761"/>
                <a:gd name="connsiteX39" fmla="*/ 1116330 w 1219200"/>
                <a:gd name="connsiteY39" fmla="*/ 1174751 h 1254761"/>
                <a:gd name="connsiteX40" fmla="*/ 1104900 w 1219200"/>
                <a:gd name="connsiteY40" fmla="*/ 1186181 h 1254761"/>
                <a:gd name="connsiteX41" fmla="*/ 1085850 w 1219200"/>
                <a:gd name="connsiteY41" fmla="*/ 1193801 h 1254761"/>
                <a:gd name="connsiteX42" fmla="*/ 1078230 w 1219200"/>
                <a:gd name="connsiteY42" fmla="*/ 1205231 h 1254761"/>
                <a:gd name="connsiteX43" fmla="*/ 1059180 w 1219200"/>
                <a:gd name="connsiteY43" fmla="*/ 1209041 h 1254761"/>
                <a:gd name="connsiteX44" fmla="*/ 1047750 w 1219200"/>
                <a:gd name="connsiteY44" fmla="*/ 1212851 h 1254761"/>
                <a:gd name="connsiteX45" fmla="*/ 1036320 w 1219200"/>
                <a:gd name="connsiteY45" fmla="*/ 1220471 h 1254761"/>
                <a:gd name="connsiteX46" fmla="*/ 990600 w 1219200"/>
                <a:gd name="connsiteY46" fmla="*/ 1228091 h 1254761"/>
                <a:gd name="connsiteX47" fmla="*/ 929640 w 1219200"/>
                <a:gd name="connsiteY47" fmla="*/ 1231901 h 1254761"/>
                <a:gd name="connsiteX48" fmla="*/ 902970 w 1219200"/>
                <a:gd name="connsiteY48" fmla="*/ 1239521 h 1254761"/>
                <a:gd name="connsiteX49" fmla="*/ 876300 w 1219200"/>
                <a:gd name="connsiteY49" fmla="*/ 1247141 h 1254761"/>
                <a:gd name="connsiteX50" fmla="*/ 739140 w 1219200"/>
                <a:gd name="connsiteY50" fmla="*/ 1254761 h 1254761"/>
                <a:gd name="connsiteX51" fmla="*/ 701040 w 1219200"/>
                <a:gd name="connsiteY51" fmla="*/ 1243331 h 1254761"/>
                <a:gd name="connsiteX52" fmla="*/ 689610 w 1219200"/>
                <a:gd name="connsiteY52" fmla="*/ 1235711 h 1254761"/>
                <a:gd name="connsiteX53" fmla="*/ 662940 w 1219200"/>
                <a:gd name="connsiteY53" fmla="*/ 1231901 h 1254761"/>
                <a:gd name="connsiteX54" fmla="*/ 647700 w 1219200"/>
                <a:gd name="connsiteY54" fmla="*/ 1220471 h 1254761"/>
                <a:gd name="connsiteX55" fmla="*/ 598170 w 1219200"/>
                <a:gd name="connsiteY55" fmla="*/ 1216661 h 1254761"/>
                <a:gd name="connsiteX56" fmla="*/ 586740 w 1219200"/>
                <a:gd name="connsiteY56" fmla="*/ 1212851 h 1254761"/>
                <a:gd name="connsiteX57" fmla="*/ 438150 w 1219200"/>
                <a:gd name="connsiteY57" fmla="*/ 1216661 h 1254761"/>
                <a:gd name="connsiteX58" fmla="*/ 358140 w 1219200"/>
                <a:gd name="connsiteY58" fmla="*/ 1212851 h 1254761"/>
                <a:gd name="connsiteX59" fmla="*/ 346710 w 1219200"/>
                <a:gd name="connsiteY59" fmla="*/ 1209041 h 1254761"/>
                <a:gd name="connsiteX60" fmla="*/ 327660 w 1219200"/>
                <a:gd name="connsiteY60" fmla="*/ 1205231 h 1254761"/>
                <a:gd name="connsiteX61" fmla="*/ 228600 w 1219200"/>
                <a:gd name="connsiteY61" fmla="*/ 1201421 h 1254761"/>
                <a:gd name="connsiteX62" fmla="*/ 205740 w 1219200"/>
                <a:gd name="connsiteY62" fmla="*/ 1197611 h 1254761"/>
                <a:gd name="connsiteX63" fmla="*/ 110490 w 1219200"/>
                <a:gd name="connsiteY63" fmla="*/ 1193801 h 1254761"/>
                <a:gd name="connsiteX64" fmla="*/ 102870 w 1219200"/>
                <a:gd name="connsiteY64" fmla="*/ 1182371 h 1254761"/>
                <a:gd name="connsiteX65" fmla="*/ 91440 w 1219200"/>
                <a:gd name="connsiteY65" fmla="*/ 1170941 h 1254761"/>
                <a:gd name="connsiteX66" fmla="*/ 80010 w 1219200"/>
                <a:gd name="connsiteY66" fmla="*/ 1140461 h 1254761"/>
                <a:gd name="connsiteX67" fmla="*/ 60960 w 1219200"/>
                <a:gd name="connsiteY67" fmla="*/ 1121411 h 1254761"/>
                <a:gd name="connsiteX68" fmla="*/ 41910 w 1219200"/>
                <a:gd name="connsiteY68" fmla="*/ 1083311 h 1254761"/>
                <a:gd name="connsiteX69" fmla="*/ 30480 w 1219200"/>
                <a:gd name="connsiteY69" fmla="*/ 1071881 h 1254761"/>
                <a:gd name="connsiteX70" fmla="*/ 19050 w 1219200"/>
                <a:gd name="connsiteY70" fmla="*/ 1068071 h 1254761"/>
                <a:gd name="connsiteX71" fmla="*/ 0 w 1219200"/>
                <a:gd name="connsiteY71" fmla="*/ 1003301 h 1254761"/>
                <a:gd name="connsiteX72" fmla="*/ 7620 w 1219200"/>
                <a:gd name="connsiteY72" fmla="*/ 900431 h 1254761"/>
                <a:gd name="connsiteX73" fmla="*/ 11430 w 1219200"/>
                <a:gd name="connsiteY73" fmla="*/ 889001 h 1254761"/>
                <a:gd name="connsiteX74" fmla="*/ 19050 w 1219200"/>
                <a:gd name="connsiteY74" fmla="*/ 850901 h 1254761"/>
                <a:gd name="connsiteX75" fmla="*/ 26670 w 1219200"/>
                <a:gd name="connsiteY75" fmla="*/ 839471 h 1254761"/>
                <a:gd name="connsiteX76" fmla="*/ 30480 w 1219200"/>
                <a:gd name="connsiteY76" fmla="*/ 828041 h 1254761"/>
                <a:gd name="connsiteX77" fmla="*/ 38100 w 1219200"/>
                <a:gd name="connsiteY77" fmla="*/ 816611 h 1254761"/>
                <a:gd name="connsiteX78" fmla="*/ 49530 w 1219200"/>
                <a:gd name="connsiteY78" fmla="*/ 793751 h 1254761"/>
                <a:gd name="connsiteX79" fmla="*/ 53340 w 1219200"/>
                <a:gd name="connsiteY79" fmla="*/ 774701 h 1254761"/>
                <a:gd name="connsiteX80" fmla="*/ 57150 w 1219200"/>
                <a:gd name="connsiteY80" fmla="*/ 744221 h 1254761"/>
                <a:gd name="connsiteX81" fmla="*/ 60960 w 1219200"/>
                <a:gd name="connsiteY81" fmla="*/ 717551 h 1254761"/>
                <a:gd name="connsiteX82" fmla="*/ 57150 w 1219200"/>
                <a:gd name="connsiteY82" fmla="*/ 660401 h 1254761"/>
                <a:gd name="connsiteX83" fmla="*/ 49530 w 1219200"/>
                <a:gd name="connsiteY83" fmla="*/ 648971 h 1254761"/>
                <a:gd name="connsiteX84" fmla="*/ 53340 w 1219200"/>
                <a:gd name="connsiteY84" fmla="*/ 637541 h 1254761"/>
                <a:gd name="connsiteX85" fmla="*/ 87630 w 1219200"/>
                <a:gd name="connsiteY85" fmla="*/ 618491 h 1254761"/>
                <a:gd name="connsiteX86" fmla="*/ 95250 w 1219200"/>
                <a:gd name="connsiteY86" fmla="*/ 607061 h 1254761"/>
                <a:gd name="connsiteX87" fmla="*/ 118110 w 1219200"/>
                <a:gd name="connsiteY87" fmla="*/ 591821 h 1254761"/>
                <a:gd name="connsiteX88" fmla="*/ 125730 w 1219200"/>
                <a:gd name="connsiteY88" fmla="*/ 580391 h 1254761"/>
                <a:gd name="connsiteX89" fmla="*/ 137160 w 1219200"/>
                <a:gd name="connsiteY89" fmla="*/ 572771 h 1254761"/>
                <a:gd name="connsiteX90" fmla="*/ 140970 w 1219200"/>
                <a:gd name="connsiteY90" fmla="*/ 561341 h 1254761"/>
                <a:gd name="connsiteX91" fmla="*/ 160020 w 1219200"/>
                <a:gd name="connsiteY91" fmla="*/ 542291 h 1254761"/>
                <a:gd name="connsiteX92" fmla="*/ 171450 w 1219200"/>
                <a:gd name="connsiteY92" fmla="*/ 530861 h 1254761"/>
                <a:gd name="connsiteX93" fmla="*/ 194310 w 1219200"/>
                <a:gd name="connsiteY93" fmla="*/ 519431 h 1254761"/>
                <a:gd name="connsiteX94" fmla="*/ 213360 w 1219200"/>
                <a:gd name="connsiteY94" fmla="*/ 496571 h 1254761"/>
                <a:gd name="connsiteX95" fmla="*/ 224790 w 1219200"/>
                <a:gd name="connsiteY95" fmla="*/ 488951 h 1254761"/>
                <a:gd name="connsiteX96" fmla="*/ 240030 w 1219200"/>
                <a:gd name="connsiteY96" fmla="*/ 469901 h 1254761"/>
                <a:gd name="connsiteX97" fmla="*/ 243840 w 1219200"/>
                <a:gd name="connsiteY97" fmla="*/ 458471 h 1254761"/>
                <a:gd name="connsiteX98" fmla="*/ 255270 w 1219200"/>
                <a:gd name="connsiteY98" fmla="*/ 454661 h 1254761"/>
                <a:gd name="connsiteX99" fmla="*/ 342900 w 1219200"/>
                <a:gd name="connsiteY99" fmla="*/ 450851 h 1254761"/>
                <a:gd name="connsiteX100" fmla="*/ 411480 w 1219200"/>
                <a:gd name="connsiteY100" fmla="*/ 454661 h 1254761"/>
                <a:gd name="connsiteX101" fmla="*/ 422910 w 1219200"/>
                <a:gd name="connsiteY101" fmla="*/ 458471 h 1254761"/>
                <a:gd name="connsiteX102" fmla="*/ 461010 w 1219200"/>
                <a:gd name="connsiteY102" fmla="*/ 462281 h 1254761"/>
                <a:gd name="connsiteX103" fmla="*/ 495300 w 1219200"/>
                <a:gd name="connsiteY103" fmla="*/ 466091 h 1254761"/>
                <a:gd name="connsiteX104" fmla="*/ 506730 w 1219200"/>
                <a:gd name="connsiteY104" fmla="*/ 469901 h 1254761"/>
                <a:gd name="connsiteX105" fmla="*/ 541020 w 1219200"/>
                <a:gd name="connsiteY105" fmla="*/ 462281 h 1254761"/>
                <a:gd name="connsiteX106" fmla="*/ 563880 w 1219200"/>
                <a:gd name="connsiteY106" fmla="*/ 458471 h 1254761"/>
                <a:gd name="connsiteX107" fmla="*/ 579120 w 1219200"/>
                <a:gd name="connsiteY107" fmla="*/ 454661 h 1254761"/>
                <a:gd name="connsiteX108" fmla="*/ 701040 w 1219200"/>
                <a:gd name="connsiteY108" fmla="*/ 458471 h 1254761"/>
                <a:gd name="connsiteX109" fmla="*/ 720090 w 1219200"/>
                <a:gd name="connsiteY109" fmla="*/ 462281 h 1254761"/>
                <a:gd name="connsiteX110" fmla="*/ 758190 w 1219200"/>
                <a:gd name="connsiteY110" fmla="*/ 466091 h 1254761"/>
                <a:gd name="connsiteX111" fmla="*/ 849630 w 1219200"/>
                <a:gd name="connsiteY111" fmla="*/ 462281 h 1254761"/>
                <a:gd name="connsiteX112" fmla="*/ 857250 w 1219200"/>
                <a:gd name="connsiteY112" fmla="*/ 439421 h 1254761"/>
                <a:gd name="connsiteX113" fmla="*/ 861060 w 1219200"/>
                <a:gd name="connsiteY113" fmla="*/ 405131 h 1254761"/>
                <a:gd name="connsiteX114" fmla="*/ 868680 w 1219200"/>
                <a:gd name="connsiteY114" fmla="*/ 378461 h 1254761"/>
                <a:gd name="connsiteX115" fmla="*/ 876300 w 1219200"/>
                <a:gd name="connsiteY115" fmla="*/ 309881 h 1254761"/>
                <a:gd name="connsiteX116" fmla="*/ 880110 w 1219200"/>
                <a:gd name="connsiteY116" fmla="*/ 298451 h 1254761"/>
                <a:gd name="connsiteX117" fmla="*/ 876300 w 1219200"/>
                <a:gd name="connsiteY117" fmla="*/ 207011 h 1254761"/>
                <a:gd name="connsiteX118" fmla="*/ 868680 w 1219200"/>
                <a:gd name="connsiteY118" fmla="*/ 195581 h 1254761"/>
                <a:gd name="connsiteX119" fmla="*/ 864870 w 1219200"/>
                <a:gd name="connsiteY119" fmla="*/ 184151 h 1254761"/>
                <a:gd name="connsiteX120" fmla="*/ 868680 w 1219200"/>
                <a:gd name="connsiteY120" fmla="*/ 149861 h 1254761"/>
                <a:gd name="connsiteX121" fmla="*/ 883920 w 1219200"/>
                <a:gd name="connsiteY121" fmla="*/ 138431 h 1254761"/>
                <a:gd name="connsiteX122" fmla="*/ 906780 w 1219200"/>
                <a:gd name="connsiteY122" fmla="*/ 123191 h 1254761"/>
                <a:gd name="connsiteX123" fmla="*/ 918210 w 1219200"/>
                <a:gd name="connsiteY123" fmla="*/ 115571 h 1254761"/>
                <a:gd name="connsiteX124" fmla="*/ 960120 w 1219200"/>
                <a:gd name="connsiteY124" fmla="*/ 107951 h 1254761"/>
                <a:gd name="connsiteX125" fmla="*/ 986790 w 1219200"/>
                <a:gd name="connsiteY125" fmla="*/ 77471 h 1254761"/>
                <a:gd name="connsiteX126" fmla="*/ 1002030 w 1219200"/>
                <a:gd name="connsiteY126" fmla="*/ 43181 h 1254761"/>
                <a:gd name="connsiteX127" fmla="*/ 1013460 w 1219200"/>
                <a:gd name="connsiteY127" fmla="*/ 35561 h 1254761"/>
                <a:gd name="connsiteX128" fmla="*/ 1021080 w 1219200"/>
                <a:gd name="connsiteY128" fmla="*/ 24131 h 1254761"/>
                <a:gd name="connsiteX129" fmla="*/ 1005840 w 1219200"/>
                <a:gd name="connsiteY129" fmla="*/ 1271 h 12547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</a:cxnLst>
              <a:rect l="l" t="t" r="r" b="b"/>
              <a:pathLst>
                <a:path w="1219200" h="1254761">
                  <a:moveTo>
                    <a:pt x="1005840" y="1271"/>
                  </a:moveTo>
                  <a:cubicBezTo>
                    <a:pt x="1007745" y="-1904"/>
                    <a:pt x="1024304" y="1434"/>
                    <a:pt x="1032510" y="5081"/>
                  </a:cubicBezTo>
                  <a:cubicBezTo>
                    <a:pt x="1036694" y="6941"/>
                    <a:pt x="1036892" y="13273"/>
                    <a:pt x="1040130" y="16511"/>
                  </a:cubicBezTo>
                  <a:cubicBezTo>
                    <a:pt x="1043368" y="19749"/>
                    <a:pt x="1047750" y="21591"/>
                    <a:pt x="1051560" y="24131"/>
                  </a:cubicBezTo>
                  <a:lnTo>
                    <a:pt x="1066800" y="46991"/>
                  </a:lnTo>
                  <a:cubicBezTo>
                    <a:pt x="1069340" y="50801"/>
                    <a:pt x="1070610" y="55881"/>
                    <a:pt x="1074420" y="58421"/>
                  </a:cubicBezTo>
                  <a:lnTo>
                    <a:pt x="1097280" y="73661"/>
                  </a:lnTo>
                  <a:cubicBezTo>
                    <a:pt x="1101090" y="76201"/>
                    <a:pt x="1104366" y="79833"/>
                    <a:pt x="1108710" y="81281"/>
                  </a:cubicBezTo>
                  <a:lnTo>
                    <a:pt x="1120140" y="85091"/>
                  </a:lnTo>
                  <a:cubicBezTo>
                    <a:pt x="1121410" y="88901"/>
                    <a:pt x="1121110" y="93681"/>
                    <a:pt x="1123950" y="96521"/>
                  </a:cubicBezTo>
                  <a:cubicBezTo>
                    <a:pt x="1137051" y="109622"/>
                    <a:pt x="1143867" y="110780"/>
                    <a:pt x="1158240" y="115571"/>
                  </a:cubicBezTo>
                  <a:cubicBezTo>
                    <a:pt x="1174638" y="140168"/>
                    <a:pt x="1164494" y="120959"/>
                    <a:pt x="1169670" y="172721"/>
                  </a:cubicBezTo>
                  <a:cubicBezTo>
                    <a:pt x="1172747" y="203493"/>
                    <a:pt x="1170725" y="194936"/>
                    <a:pt x="1177290" y="214631"/>
                  </a:cubicBezTo>
                  <a:cubicBezTo>
                    <a:pt x="1176020" y="234951"/>
                    <a:pt x="1175611" y="255343"/>
                    <a:pt x="1173480" y="275591"/>
                  </a:cubicBezTo>
                  <a:cubicBezTo>
                    <a:pt x="1173060" y="279585"/>
                    <a:pt x="1170034" y="283021"/>
                    <a:pt x="1169670" y="287021"/>
                  </a:cubicBezTo>
                  <a:cubicBezTo>
                    <a:pt x="1167482" y="311085"/>
                    <a:pt x="1167667" y="335315"/>
                    <a:pt x="1165860" y="359411"/>
                  </a:cubicBezTo>
                  <a:cubicBezTo>
                    <a:pt x="1154175" y="515215"/>
                    <a:pt x="1165435" y="399635"/>
                    <a:pt x="1154430" y="454661"/>
                  </a:cubicBezTo>
                  <a:cubicBezTo>
                    <a:pt x="1147725" y="488188"/>
                    <a:pt x="1154225" y="466706"/>
                    <a:pt x="1146810" y="488951"/>
                  </a:cubicBezTo>
                  <a:cubicBezTo>
                    <a:pt x="1149819" y="585242"/>
                    <a:pt x="1144134" y="577101"/>
                    <a:pt x="1154430" y="633731"/>
                  </a:cubicBezTo>
                  <a:cubicBezTo>
                    <a:pt x="1155672" y="640563"/>
                    <a:pt x="1158273" y="656657"/>
                    <a:pt x="1162050" y="664211"/>
                  </a:cubicBezTo>
                  <a:cubicBezTo>
                    <a:pt x="1164098" y="668307"/>
                    <a:pt x="1167810" y="671457"/>
                    <a:pt x="1169670" y="675641"/>
                  </a:cubicBezTo>
                  <a:cubicBezTo>
                    <a:pt x="1172932" y="682981"/>
                    <a:pt x="1174750" y="690881"/>
                    <a:pt x="1177290" y="698501"/>
                  </a:cubicBezTo>
                  <a:lnTo>
                    <a:pt x="1181100" y="709931"/>
                  </a:lnTo>
                  <a:cubicBezTo>
                    <a:pt x="1191922" y="807331"/>
                    <a:pt x="1178247" y="685681"/>
                    <a:pt x="1188720" y="774701"/>
                  </a:cubicBezTo>
                  <a:cubicBezTo>
                    <a:pt x="1190064" y="786123"/>
                    <a:pt x="1190639" y="797647"/>
                    <a:pt x="1192530" y="808991"/>
                  </a:cubicBezTo>
                  <a:cubicBezTo>
                    <a:pt x="1193190" y="812952"/>
                    <a:pt x="1195237" y="816559"/>
                    <a:pt x="1196340" y="820421"/>
                  </a:cubicBezTo>
                  <a:cubicBezTo>
                    <a:pt x="1197779" y="825456"/>
                    <a:pt x="1198645" y="830645"/>
                    <a:pt x="1200150" y="835661"/>
                  </a:cubicBezTo>
                  <a:cubicBezTo>
                    <a:pt x="1202458" y="843354"/>
                    <a:pt x="1206195" y="850645"/>
                    <a:pt x="1207770" y="858521"/>
                  </a:cubicBezTo>
                  <a:cubicBezTo>
                    <a:pt x="1216905" y="904196"/>
                    <a:pt x="1213261" y="883846"/>
                    <a:pt x="1219200" y="919481"/>
                  </a:cubicBezTo>
                  <a:cubicBezTo>
                    <a:pt x="1217930" y="938531"/>
                    <a:pt x="1217200" y="957625"/>
                    <a:pt x="1215390" y="976631"/>
                  </a:cubicBezTo>
                  <a:cubicBezTo>
                    <a:pt x="1213524" y="996229"/>
                    <a:pt x="1211553" y="997709"/>
                    <a:pt x="1207770" y="1014731"/>
                  </a:cubicBezTo>
                  <a:cubicBezTo>
                    <a:pt x="1206365" y="1021053"/>
                    <a:pt x="1206234" y="1027718"/>
                    <a:pt x="1203960" y="1033781"/>
                  </a:cubicBezTo>
                  <a:cubicBezTo>
                    <a:pt x="1202352" y="1038068"/>
                    <a:pt x="1198533" y="1041191"/>
                    <a:pt x="1196340" y="1045211"/>
                  </a:cubicBezTo>
                  <a:cubicBezTo>
                    <a:pt x="1190901" y="1055183"/>
                    <a:pt x="1184692" y="1064915"/>
                    <a:pt x="1181100" y="1075691"/>
                  </a:cubicBezTo>
                  <a:cubicBezTo>
                    <a:pt x="1179830" y="1079501"/>
                    <a:pt x="1179799" y="1083985"/>
                    <a:pt x="1177290" y="1087121"/>
                  </a:cubicBezTo>
                  <a:cubicBezTo>
                    <a:pt x="1174429" y="1090697"/>
                    <a:pt x="1169670" y="1092201"/>
                    <a:pt x="1165860" y="1094741"/>
                  </a:cubicBezTo>
                  <a:cubicBezTo>
                    <a:pt x="1151965" y="1136426"/>
                    <a:pt x="1174125" y="1073286"/>
                    <a:pt x="1154430" y="1117601"/>
                  </a:cubicBezTo>
                  <a:cubicBezTo>
                    <a:pt x="1151168" y="1124941"/>
                    <a:pt x="1149350" y="1132841"/>
                    <a:pt x="1146810" y="1140461"/>
                  </a:cubicBezTo>
                  <a:cubicBezTo>
                    <a:pt x="1145540" y="1144271"/>
                    <a:pt x="1145840" y="1149051"/>
                    <a:pt x="1143000" y="1151891"/>
                  </a:cubicBezTo>
                  <a:cubicBezTo>
                    <a:pt x="1097211" y="1197680"/>
                    <a:pt x="1151145" y="1145738"/>
                    <a:pt x="1116330" y="1174751"/>
                  </a:cubicBezTo>
                  <a:cubicBezTo>
                    <a:pt x="1112191" y="1178200"/>
                    <a:pt x="1109469" y="1183325"/>
                    <a:pt x="1104900" y="1186181"/>
                  </a:cubicBezTo>
                  <a:cubicBezTo>
                    <a:pt x="1099100" y="1189806"/>
                    <a:pt x="1092200" y="1191261"/>
                    <a:pt x="1085850" y="1193801"/>
                  </a:cubicBezTo>
                  <a:cubicBezTo>
                    <a:pt x="1083310" y="1197611"/>
                    <a:pt x="1082206" y="1202959"/>
                    <a:pt x="1078230" y="1205231"/>
                  </a:cubicBezTo>
                  <a:cubicBezTo>
                    <a:pt x="1072607" y="1208444"/>
                    <a:pt x="1065462" y="1207470"/>
                    <a:pt x="1059180" y="1209041"/>
                  </a:cubicBezTo>
                  <a:cubicBezTo>
                    <a:pt x="1055284" y="1210015"/>
                    <a:pt x="1051342" y="1211055"/>
                    <a:pt x="1047750" y="1212851"/>
                  </a:cubicBezTo>
                  <a:cubicBezTo>
                    <a:pt x="1043654" y="1214899"/>
                    <a:pt x="1040529" y="1218667"/>
                    <a:pt x="1036320" y="1220471"/>
                  </a:cubicBezTo>
                  <a:cubicBezTo>
                    <a:pt x="1026369" y="1224736"/>
                    <a:pt x="996510" y="1227599"/>
                    <a:pt x="990600" y="1228091"/>
                  </a:cubicBezTo>
                  <a:cubicBezTo>
                    <a:pt x="970311" y="1229782"/>
                    <a:pt x="949960" y="1230631"/>
                    <a:pt x="929640" y="1231901"/>
                  </a:cubicBezTo>
                  <a:cubicBezTo>
                    <a:pt x="902235" y="1241036"/>
                    <a:pt x="936458" y="1229953"/>
                    <a:pt x="902970" y="1239521"/>
                  </a:cubicBezTo>
                  <a:cubicBezTo>
                    <a:pt x="891353" y="1242840"/>
                    <a:pt x="889203" y="1245156"/>
                    <a:pt x="876300" y="1247141"/>
                  </a:cubicBezTo>
                  <a:cubicBezTo>
                    <a:pt x="832928" y="1253814"/>
                    <a:pt x="778844" y="1253290"/>
                    <a:pt x="739140" y="1254761"/>
                  </a:cubicBezTo>
                  <a:cubicBezTo>
                    <a:pt x="730621" y="1252631"/>
                    <a:pt x="706606" y="1247041"/>
                    <a:pt x="701040" y="1243331"/>
                  </a:cubicBezTo>
                  <a:cubicBezTo>
                    <a:pt x="697230" y="1240791"/>
                    <a:pt x="693996" y="1237027"/>
                    <a:pt x="689610" y="1235711"/>
                  </a:cubicBezTo>
                  <a:cubicBezTo>
                    <a:pt x="681008" y="1233131"/>
                    <a:pt x="671830" y="1233171"/>
                    <a:pt x="662940" y="1231901"/>
                  </a:cubicBezTo>
                  <a:cubicBezTo>
                    <a:pt x="657860" y="1228091"/>
                    <a:pt x="653881" y="1221925"/>
                    <a:pt x="647700" y="1220471"/>
                  </a:cubicBezTo>
                  <a:cubicBezTo>
                    <a:pt x="631581" y="1216678"/>
                    <a:pt x="614601" y="1218715"/>
                    <a:pt x="598170" y="1216661"/>
                  </a:cubicBezTo>
                  <a:cubicBezTo>
                    <a:pt x="594185" y="1216163"/>
                    <a:pt x="590550" y="1214121"/>
                    <a:pt x="586740" y="1212851"/>
                  </a:cubicBezTo>
                  <a:cubicBezTo>
                    <a:pt x="537210" y="1214121"/>
                    <a:pt x="487696" y="1216661"/>
                    <a:pt x="438150" y="1216661"/>
                  </a:cubicBezTo>
                  <a:cubicBezTo>
                    <a:pt x="411450" y="1216661"/>
                    <a:pt x="384748" y="1215068"/>
                    <a:pt x="358140" y="1212851"/>
                  </a:cubicBezTo>
                  <a:cubicBezTo>
                    <a:pt x="354138" y="1212517"/>
                    <a:pt x="350606" y="1210015"/>
                    <a:pt x="346710" y="1209041"/>
                  </a:cubicBezTo>
                  <a:cubicBezTo>
                    <a:pt x="340428" y="1207470"/>
                    <a:pt x="334122" y="1205648"/>
                    <a:pt x="327660" y="1205231"/>
                  </a:cubicBezTo>
                  <a:cubicBezTo>
                    <a:pt x="294684" y="1203104"/>
                    <a:pt x="261620" y="1202691"/>
                    <a:pt x="228600" y="1201421"/>
                  </a:cubicBezTo>
                  <a:cubicBezTo>
                    <a:pt x="220980" y="1200151"/>
                    <a:pt x="213449" y="1198108"/>
                    <a:pt x="205740" y="1197611"/>
                  </a:cubicBezTo>
                  <a:cubicBezTo>
                    <a:pt x="174031" y="1195565"/>
                    <a:pt x="141922" y="1198458"/>
                    <a:pt x="110490" y="1193801"/>
                  </a:cubicBezTo>
                  <a:cubicBezTo>
                    <a:pt x="105960" y="1193130"/>
                    <a:pt x="105801" y="1185889"/>
                    <a:pt x="102870" y="1182371"/>
                  </a:cubicBezTo>
                  <a:cubicBezTo>
                    <a:pt x="99421" y="1178232"/>
                    <a:pt x="94572" y="1175326"/>
                    <a:pt x="91440" y="1170941"/>
                  </a:cubicBezTo>
                  <a:cubicBezTo>
                    <a:pt x="77835" y="1151894"/>
                    <a:pt x="88557" y="1160403"/>
                    <a:pt x="80010" y="1140461"/>
                  </a:cubicBezTo>
                  <a:cubicBezTo>
                    <a:pt x="74930" y="1128608"/>
                    <a:pt x="71120" y="1128184"/>
                    <a:pt x="60960" y="1121411"/>
                  </a:cubicBezTo>
                  <a:cubicBezTo>
                    <a:pt x="53200" y="1098132"/>
                    <a:pt x="56682" y="1100545"/>
                    <a:pt x="41910" y="1083311"/>
                  </a:cubicBezTo>
                  <a:cubicBezTo>
                    <a:pt x="38403" y="1079220"/>
                    <a:pt x="34963" y="1074870"/>
                    <a:pt x="30480" y="1071881"/>
                  </a:cubicBezTo>
                  <a:cubicBezTo>
                    <a:pt x="27138" y="1069653"/>
                    <a:pt x="22860" y="1069341"/>
                    <a:pt x="19050" y="1068071"/>
                  </a:cubicBezTo>
                  <a:cubicBezTo>
                    <a:pt x="-3971" y="1033539"/>
                    <a:pt x="4639" y="1054331"/>
                    <a:pt x="0" y="1003301"/>
                  </a:cubicBezTo>
                  <a:cubicBezTo>
                    <a:pt x="2540" y="969011"/>
                    <a:pt x="4199" y="934644"/>
                    <a:pt x="7620" y="900431"/>
                  </a:cubicBezTo>
                  <a:cubicBezTo>
                    <a:pt x="8020" y="896435"/>
                    <a:pt x="10559" y="892921"/>
                    <a:pt x="11430" y="889001"/>
                  </a:cubicBezTo>
                  <a:cubicBezTo>
                    <a:pt x="12885" y="882456"/>
                    <a:pt x="15547" y="859076"/>
                    <a:pt x="19050" y="850901"/>
                  </a:cubicBezTo>
                  <a:cubicBezTo>
                    <a:pt x="20854" y="846692"/>
                    <a:pt x="24622" y="843567"/>
                    <a:pt x="26670" y="839471"/>
                  </a:cubicBezTo>
                  <a:cubicBezTo>
                    <a:pt x="28466" y="835879"/>
                    <a:pt x="28684" y="831633"/>
                    <a:pt x="30480" y="828041"/>
                  </a:cubicBezTo>
                  <a:cubicBezTo>
                    <a:pt x="32528" y="823945"/>
                    <a:pt x="36052" y="820707"/>
                    <a:pt x="38100" y="816611"/>
                  </a:cubicBezTo>
                  <a:cubicBezTo>
                    <a:pt x="53874" y="785063"/>
                    <a:pt x="27692" y="826508"/>
                    <a:pt x="49530" y="793751"/>
                  </a:cubicBezTo>
                  <a:cubicBezTo>
                    <a:pt x="50800" y="787401"/>
                    <a:pt x="52355" y="781101"/>
                    <a:pt x="53340" y="774701"/>
                  </a:cubicBezTo>
                  <a:cubicBezTo>
                    <a:pt x="54897" y="764581"/>
                    <a:pt x="55797" y="754370"/>
                    <a:pt x="57150" y="744221"/>
                  </a:cubicBezTo>
                  <a:cubicBezTo>
                    <a:pt x="58337" y="735320"/>
                    <a:pt x="59690" y="726441"/>
                    <a:pt x="60960" y="717551"/>
                  </a:cubicBezTo>
                  <a:cubicBezTo>
                    <a:pt x="59690" y="698501"/>
                    <a:pt x="60289" y="679234"/>
                    <a:pt x="57150" y="660401"/>
                  </a:cubicBezTo>
                  <a:cubicBezTo>
                    <a:pt x="56397" y="655884"/>
                    <a:pt x="50283" y="653488"/>
                    <a:pt x="49530" y="648971"/>
                  </a:cubicBezTo>
                  <a:cubicBezTo>
                    <a:pt x="48870" y="645010"/>
                    <a:pt x="50500" y="640381"/>
                    <a:pt x="53340" y="637541"/>
                  </a:cubicBezTo>
                  <a:cubicBezTo>
                    <a:pt x="66441" y="624440"/>
                    <a:pt x="73257" y="623282"/>
                    <a:pt x="87630" y="618491"/>
                  </a:cubicBezTo>
                  <a:cubicBezTo>
                    <a:pt x="90170" y="614681"/>
                    <a:pt x="91804" y="610076"/>
                    <a:pt x="95250" y="607061"/>
                  </a:cubicBezTo>
                  <a:cubicBezTo>
                    <a:pt x="102142" y="601030"/>
                    <a:pt x="118110" y="591821"/>
                    <a:pt x="118110" y="591821"/>
                  </a:cubicBezTo>
                  <a:cubicBezTo>
                    <a:pt x="120650" y="588011"/>
                    <a:pt x="122492" y="583629"/>
                    <a:pt x="125730" y="580391"/>
                  </a:cubicBezTo>
                  <a:cubicBezTo>
                    <a:pt x="128968" y="577153"/>
                    <a:pt x="134299" y="576347"/>
                    <a:pt x="137160" y="572771"/>
                  </a:cubicBezTo>
                  <a:cubicBezTo>
                    <a:pt x="139669" y="569635"/>
                    <a:pt x="139174" y="564933"/>
                    <a:pt x="140970" y="561341"/>
                  </a:cubicBezTo>
                  <a:cubicBezTo>
                    <a:pt x="148953" y="545375"/>
                    <a:pt x="146957" y="553177"/>
                    <a:pt x="160020" y="542291"/>
                  </a:cubicBezTo>
                  <a:cubicBezTo>
                    <a:pt x="164159" y="538842"/>
                    <a:pt x="166967" y="533850"/>
                    <a:pt x="171450" y="530861"/>
                  </a:cubicBezTo>
                  <a:cubicBezTo>
                    <a:pt x="205817" y="507950"/>
                    <a:pt x="158340" y="549406"/>
                    <a:pt x="194310" y="519431"/>
                  </a:cubicBezTo>
                  <a:cubicBezTo>
                    <a:pt x="231760" y="488223"/>
                    <a:pt x="183390" y="526541"/>
                    <a:pt x="213360" y="496571"/>
                  </a:cubicBezTo>
                  <a:cubicBezTo>
                    <a:pt x="216598" y="493333"/>
                    <a:pt x="220980" y="491491"/>
                    <a:pt x="224790" y="488951"/>
                  </a:cubicBezTo>
                  <a:cubicBezTo>
                    <a:pt x="234367" y="460221"/>
                    <a:pt x="220335" y="494520"/>
                    <a:pt x="240030" y="469901"/>
                  </a:cubicBezTo>
                  <a:cubicBezTo>
                    <a:pt x="242539" y="466765"/>
                    <a:pt x="241000" y="461311"/>
                    <a:pt x="243840" y="458471"/>
                  </a:cubicBezTo>
                  <a:cubicBezTo>
                    <a:pt x="246680" y="455631"/>
                    <a:pt x="251266" y="454969"/>
                    <a:pt x="255270" y="454661"/>
                  </a:cubicBezTo>
                  <a:cubicBezTo>
                    <a:pt x="284421" y="452419"/>
                    <a:pt x="313690" y="452121"/>
                    <a:pt x="342900" y="450851"/>
                  </a:cubicBezTo>
                  <a:cubicBezTo>
                    <a:pt x="365760" y="452121"/>
                    <a:pt x="388688" y="452490"/>
                    <a:pt x="411480" y="454661"/>
                  </a:cubicBezTo>
                  <a:cubicBezTo>
                    <a:pt x="415478" y="455042"/>
                    <a:pt x="418941" y="457860"/>
                    <a:pt x="422910" y="458471"/>
                  </a:cubicBezTo>
                  <a:cubicBezTo>
                    <a:pt x="435525" y="460412"/>
                    <a:pt x="448317" y="460945"/>
                    <a:pt x="461010" y="462281"/>
                  </a:cubicBezTo>
                  <a:lnTo>
                    <a:pt x="495300" y="466091"/>
                  </a:lnTo>
                  <a:cubicBezTo>
                    <a:pt x="499110" y="467361"/>
                    <a:pt x="502714" y="469901"/>
                    <a:pt x="506730" y="469901"/>
                  </a:cubicBezTo>
                  <a:cubicBezTo>
                    <a:pt x="531477" y="469901"/>
                    <a:pt x="523340" y="466210"/>
                    <a:pt x="541020" y="462281"/>
                  </a:cubicBezTo>
                  <a:cubicBezTo>
                    <a:pt x="548561" y="460605"/>
                    <a:pt x="556305" y="459986"/>
                    <a:pt x="563880" y="458471"/>
                  </a:cubicBezTo>
                  <a:cubicBezTo>
                    <a:pt x="569015" y="457444"/>
                    <a:pt x="574040" y="455931"/>
                    <a:pt x="579120" y="454661"/>
                  </a:cubicBezTo>
                  <a:cubicBezTo>
                    <a:pt x="619760" y="455931"/>
                    <a:pt x="660439" y="456276"/>
                    <a:pt x="701040" y="458471"/>
                  </a:cubicBezTo>
                  <a:cubicBezTo>
                    <a:pt x="707506" y="458821"/>
                    <a:pt x="713671" y="461425"/>
                    <a:pt x="720090" y="462281"/>
                  </a:cubicBezTo>
                  <a:cubicBezTo>
                    <a:pt x="732741" y="463968"/>
                    <a:pt x="745490" y="464821"/>
                    <a:pt x="758190" y="466091"/>
                  </a:cubicBezTo>
                  <a:cubicBezTo>
                    <a:pt x="788670" y="464821"/>
                    <a:pt x="820172" y="470212"/>
                    <a:pt x="849630" y="462281"/>
                  </a:cubicBezTo>
                  <a:cubicBezTo>
                    <a:pt x="857386" y="460193"/>
                    <a:pt x="857250" y="439421"/>
                    <a:pt x="857250" y="439421"/>
                  </a:cubicBezTo>
                  <a:cubicBezTo>
                    <a:pt x="858520" y="427991"/>
                    <a:pt x="859311" y="416498"/>
                    <a:pt x="861060" y="405131"/>
                  </a:cubicBezTo>
                  <a:cubicBezTo>
                    <a:pt x="862427" y="396246"/>
                    <a:pt x="865835" y="386996"/>
                    <a:pt x="868680" y="378461"/>
                  </a:cubicBezTo>
                  <a:cubicBezTo>
                    <a:pt x="870286" y="360792"/>
                    <a:pt x="872437" y="329194"/>
                    <a:pt x="876300" y="309881"/>
                  </a:cubicBezTo>
                  <a:cubicBezTo>
                    <a:pt x="877088" y="305943"/>
                    <a:pt x="878840" y="302261"/>
                    <a:pt x="880110" y="298451"/>
                  </a:cubicBezTo>
                  <a:cubicBezTo>
                    <a:pt x="878840" y="267971"/>
                    <a:pt x="879669" y="237331"/>
                    <a:pt x="876300" y="207011"/>
                  </a:cubicBezTo>
                  <a:cubicBezTo>
                    <a:pt x="875794" y="202460"/>
                    <a:pt x="870728" y="199677"/>
                    <a:pt x="868680" y="195581"/>
                  </a:cubicBezTo>
                  <a:cubicBezTo>
                    <a:pt x="866884" y="191989"/>
                    <a:pt x="866140" y="187961"/>
                    <a:pt x="864870" y="184151"/>
                  </a:cubicBezTo>
                  <a:cubicBezTo>
                    <a:pt x="866140" y="172721"/>
                    <a:pt x="864257" y="160477"/>
                    <a:pt x="868680" y="149861"/>
                  </a:cubicBezTo>
                  <a:cubicBezTo>
                    <a:pt x="871122" y="143999"/>
                    <a:pt x="878718" y="142072"/>
                    <a:pt x="883920" y="138431"/>
                  </a:cubicBezTo>
                  <a:cubicBezTo>
                    <a:pt x="891423" y="133179"/>
                    <a:pt x="899160" y="128271"/>
                    <a:pt x="906780" y="123191"/>
                  </a:cubicBezTo>
                  <a:cubicBezTo>
                    <a:pt x="910590" y="120651"/>
                    <a:pt x="913677" y="116219"/>
                    <a:pt x="918210" y="115571"/>
                  </a:cubicBezTo>
                  <a:cubicBezTo>
                    <a:pt x="950064" y="111020"/>
                    <a:pt x="936168" y="113939"/>
                    <a:pt x="960120" y="107951"/>
                  </a:cubicBezTo>
                  <a:cubicBezTo>
                    <a:pt x="973455" y="99061"/>
                    <a:pt x="980440" y="96521"/>
                    <a:pt x="986790" y="77471"/>
                  </a:cubicBezTo>
                  <a:cubicBezTo>
                    <a:pt x="990563" y="66153"/>
                    <a:pt x="992973" y="52238"/>
                    <a:pt x="1002030" y="43181"/>
                  </a:cubicBezTo>
                  <a:cubicBezTo>
                    <a:pt x="1005268" y="39943"/>
                    <a:pt x="1009650" y="38101"/>
                    <a:pt x="1013460" y="35561"/>
                  </a:cubicBezTo>
                  <a:cubicBezTo>
                    <a:pt x="1016000" y="31751"/>
                    <a:pt x="1018149" y="27649"/>
                    <a:pt x="1021080" y="24131"/>
                  </a:cubicBezTo>
                  <a:cubicBezTo>
                    <a:pt x="1024529" y="19992"/>
                    <a:pt x="1003935" y="4446"/>
                    <a:pt x="1005840" y="1271"/>
                  </a:cubicBezTo>
                  <a:close/>
                </a:path>
              </a:pathLst>
            </a:custGeom>
            <a:solidFill>
              <a:srgbClr val="FF0000">
                <a:alpha val="72157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/>
            </a:p>
          </p:txBody>
        </p:sp>
        <p:pic>
          <p:nvPicPr>
            <p:cNvPr id="9" name="Picture 4" descr="C:\Users\Rene.Christen\Desktop\Kirche mit Leuten.gif">
              <a:extLst>
                <a:ext uri="{FF2B5EF4-FFF2-40B4-BE49-F238E27FC236}">
                  <a16:creationId xmlns:a16="http://schemas.microsoft.com/office/drawing/2014/main" id="{4A458203-F3DE-F688-9276-CF26A213E383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066" r="12153" b="16208"/>
            <a:stretch/>
          </p:blipFill>
          <p:spPr bwMode="auto">
            <a:xfrm>
              <a:off x="6876256" y="-236562"/>
              <a:ext cx="1907306" cy="151928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9938255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uppieren 6">
            <a:extLst>
              <a:ext uri="{FF2B5EF4-FFF2-40B4-BE49-F238E27FC236}">
                <a16:creationId xmlns:a16="http://schemas.microsoft.com/office/drawing/2014/main" id="{97CF82BB-5F48-56FD-E531-0929CCF2BA23}"/>
              </a:ext>
            </a:extLst>
          </p:cNvPr>
          <p:cNvGrpSpPr/>
          <p:nvPr/>
        </p:nvGrpSpPr>
        <p:grpSpPr>
          <a:xfrm>
            <a:off x="4295800" y="1628800"/>
            <a:ext cx="3600400" cy="3061612"/>
            <a:chOff x="6876256" y="-236562"/>
            <a:chExt cx="1907306" cy="1519283"/>
          </a:xfrm>
        </p:grpSpPr>
        <p:sp>
          <p:nvSpPr>
            <p:cNvPr id="8" name="Freihandform 2">
              <a:extLst>
                <a:ext uri="{FF2B5EF4-FFF2-40B4-BE49-F238E27FC236}">
                  <a16:creationId xmlns:a16="http://schemas.microsoft.com/office/drawing/2014/main" id="{5C3D70B5-3B8A-7611-020C-92D7932EA3BD}"/>
                </a:ext>
              </a:extLst>
            </p:cNvPr>
            <p:cNvSpPr/>
            <p:nvPr/>
          </p:nvSpPr>
          <p:spPr>
            <a:xfrm>
              <a:off x="7187520" y="-45566"/>
              <a:ext cx="1219200" cy="1254761"/>
            </a:xfrm>
            <a:custGeom>
              <a:avLst/>
              <a:gdLst>
                <a:gd name="connsiteX0" fmla="*/ 1005840 w 1219200"/>
                <a:gd name="connsiteY0" fmla="*/ 1271 h 1254761"/>
                <a:gd name="connsiteX1" fmla="*/ 1032510 w 1219200"/>
                <a:gd name="connsiteY1" fmla="*/ 5081 h 1254761"/>
                <a:gd name="connsiteX2" fmla="*/ 1040130 w 1219200"/>
                <a:gd name="connsiteY2" fmla="*/ 16511 h 1254761"/>
                <a:gd name="connsiteX3" fmla="*/ 1051560 w 1219200"/>
                <a:gd name="connsiteY3" fmla="*/ 24131 h 1254761"/>
                <a:gd name="connsiteX4" fmla="*/ 1066800 w 1219200"/>
                <a:gd name="connsiteY4" fmla="*/ 46991 h 1254761"/>
                <a:gd name="connsiteX5" fmla="*/ 1074420 w 1219200"/>
                <a:gd name="connsiteY5" fmla="*/ 58421 h 1254761"/>
                <a:gd name="connsiteX6" fmla="*/ 1097280 w 1219200"/>
                <a:gd name="connsiteY6" fmla="*/ 73661 h 1254761"/>
                <a:gd name="connsiteX7" fmla="*/ 1108710 w 1219200"/>
                <a:gd name="connsiteY7" fmla="*/ 81281 h 1254761"/>
                <a:gd name="connsiteX8" fmla="*/ 1120140 w 1219200"/>
                <a:gd name="connsiteY8" fmla="*/ 85091 h 1254761"/>
                <a:gd name="connsiteX9" fmla="*/ 1123950 w 1219200"/>
                <a:gd name="connsiteY9" fmla="*/ 96521 h 1254761"/>
                <a:gd name="connsiteX10" fmla="*/ 1158240 w 1219200"/>
                <a:gd name="connsiteY10" fmla="*/ 115571 h 1254761"/>
                <a:gd name="connsiteX11" fmla="*/ 1169670 w 1219200"/>
                <a:gd name="connsiteY11" fmla="*/ 172721 h 1254761"/>
                <a:gd name="connsiteX12" fmla="*/ 1177290 w 1219200"/>
                <a:gd name="connsiteY12" fmla="*/ 214631 h 1254761"/>
                <a:gd name="connsiteX13" fmla="*/ 1173480 w 1219200"/>
                <a:gd name="connsiteY13" fmla="*/ 275591 h 1254761"/>
                <a:gd name="connsiteX14" fmla="*/ 1169670 w 1219200"/>
                <a:gd name="connsiteY14" fmla="*/ 287021 h 1254761"/>
                <a:gd name="connsiteX15" fmla="*/ 1165860 w 1219200"/>
                <a:gd name="connsiteY15" fmla="*/ 359411 h 1254761"/>
                <a:gd name="connsiteX16" fmla="*/ 1154430 w 1219200"/>
                <a:gd name="connsiteY16" fmla="*/ 454661 h 1254761"/>
                <a:gd name="connsiteX17" fmla="*/ 1146810 w 1219200"/>
                <a:gd name="connsiteY17" fmla="*/ 488951 h 1254761"/>
                <a:gd name="connsiteX18" fmla="*/ 1154430 w 1219200"/>
                <a:gd name="connsiteY18" fmla="*/ 633731 h 1254761"/>
                <a:gd name="connsiteX19" fmla="*/ 1162050 w 1219200"/>
                <a:gd name="connsiteY19" fmla="*/ 664211 h 1254761"/>
                <a:gd name="connsiteX20" fmla="*/ 1169670 w 1219200"/>
                <a:gd name="connsiteY20" fmla="*/ 675641 h 1254761"/>
                <a:gd name="connsiteX21" fmla="*/ 1177290 w 1219200"/>
                <a:gd name="connsiteY21" fmla="*/ 698501 h 1254761"/>
                <a:gd name="connsiteX22" fmla="*/ 1181100 w 1219200"/>
                <a:gd name="connsiteY22" fmla="*/ 709931 h 1254761"/>
                <a:gd name="connsiteX23" fmla="*/ 1188720 w 1219200"/>
                <a:gd name="connsiteY23" fmla="*/ 774701 h 1254761"/>
                <a:gd name="connsiteX24" fmla="*/ 1192530 w 1219200"/>
                <a:gd name="connsiteY24" fmla="*/ 808991 h 1254761"/>
                <a:gd name="connsiteX25" fmla="*/ 1196340 w 1219200"/>
                <a:gd name="connsiteY25" fmla="*/ 820421 h 1254761"/>
                <a:gd name="connsiteX26" fmla="*/ 1200150 w 1219200"/>
                <a:gd name="connsiteY26" fmla="*/ 835661 h 1254761"/>
                <a:gd name="connsiteX27" fmla="*/ 1207770 w 1219200"/>
                <a:gd name="connsiteY27" fmla="*/ 858521 h 1254761"/>
                <a:gd name="connsiteX28" fmla="*/ 1219200 w 1219200"/>
                <a:gd name="connsiteY28" fmla="*/ 919481 h 1254761"/>
                <a:gd name="connsiteX29" fmla="*/ 1215390 w 1219200"/>
                <a:gd name="connsiteY29" fmla="*/ 976631 h 1254761"/>
                <a:gd name="connsiteX30" fmla="*/ 1207770 w 1219200"/>
                <a:gd name="connsiteY30" fmla="*/ 1014731 h 1254761"/>
                <a:gd name="connsiteX31" fmla="*/ 1203960 w 1219200"/>
                <a:gd name="connsiteY31" fmla="*/ 1033781 h 1254761"/>
                <a:gd name="connsiteX32" fmla="*/ 1196340 w 1219200"/>
                <a:gd name="connsiteY32" fmla="*/ 1045211 h 1254761"/>
                <a:gd name="connsiteX33" fmla="*/ 1181100 w 1219200"/>
                <a:gd name="connsiteY33" fmla="*/ 1075691 h 1254761"/>
                <a:gd name="connsiteX34" fmla="*/ 1177290 w 1219200"/>
                <a:gd name="connsiteY34" fmla="*/ 1087121 h 1254761"/>
                <a:gd name="connsiteX35" fmla="*/ 1165860 w 1219200"/>
                <a:gd name="connsiteY35" fmla="*/ 1094741 h 1254761"/>
                <a:gd name="connsiteX36" fmla="*/ 1154430 w 1219200"/>
                <a:gd name="connsiteY36" fmla="*/ 1117601 h 1254761"/>
                <a:gd name="connsiteX37" fmla="*/ 1146810 w 1219200"/>
                <a:gd name="connsiteY37" fmla="*/ 1140461 h 1254761"/>
                <a:gd name="connsiteX38" fmla="*/ 1143000 w 1219200"/>
                <a:gd name="connsiteY38" fmla="*/ 1151891 h 1254761"/>
                <a:gd name="connsiteX39" fmla="*/ 1116330 w 1219200"/>
                <a:gd name="connsiteY39" fmla="*/ 1174751 h 1254761"/>
                <a:gd name="connsiteX40" fmla="*/ 1104900 w 1219200"/>
                <a:gd name="connsiteY40" fmla="*/ 1186181 h 1254761"/>
                <a:gd name="connsiteX41" fmla="*/ 1085850 w 1219200"/>
                <a:gd name="connsiteY41" fmla="*/ 1193801 h 1254761"/>
                <a:gd name="connsiteX42" fmla="*/ 1078230 w 1219200"/>
                <a:gd name="connsiteY42" fmla="*/ 1205231 h 1254761"/>
                <a:gd name="connsiteX43" fmla="*/ 1059180 w 1219200"/>
                <a:gd name="connsiteY43" fmla="*/ 1209041 h 1254761"/>
                <a:gd name="connsiteX44" fmla="*/ 1047750 w 1219200"/>
                <a:gd name="connsiteY44" fmla="*/ 1212851 h 1254761"/>
                <a:gd name="connsiteX45" fmla="*/ 1036320 w 1219200"/>
                <a:gd name="connsiteY45" fmla="*/ 1220471 h 1254761"/>
                <a:gd name="connsiteX46" fmla="*/ 990600 w 1219200"/>
                <a:gd name="connsiteY46" fmla="*/ 1228091 h 1254761"/>
                <a:gd name="connsiteX47" fmla="*/ 929640 w 1219200"/>
                <a:gd name="connsiteY47" fmla="*/ 1231901 h 1254761"/>
                <a:gd name="connsiteX48" fmla="*/ 902970 w 1219200"/>
                <a:gd name="connsiteY48" fmla="*/ 1239521 h 1254761"/>
                <a:gd name="connsiteX49" fmla="*/ 876300 w 1219200"/>
                <a:gd name="connsiteY49" fmla="*/ 1247141 h 1254761"/>
                <a:gd name="connsiteX50" fmla="*/ 739140 w 1219200"/>
                <a:gd name="connsiteY50" fmla="*/ 1254761 h 1254761"/>
                <a:gd name="connsiteX51" fmla="*/ 701040 w 1219200"/>
                <a:gd name="connsiteY51" fmla="*/ 1243331 h 1254761"/>
                <a:gd name="connsiteX52" fmla="*/ 689610 w 1219200"/>
                <a:gd name="connsiteY52" fmla="*/ 1235711 h 1254761"/>
                <a:gd name="connsiteX53" fmla="*/ 662940 w 1219200"/>
                <a:gd name="connsiteY53" fmla="*/ 1231901 h 1254761"/>
                <a:gd name="connsiteX54" fmla="*/ 647700 w 1219200"/>
                <a:gd name="connsiteY54" fmla="*/ 1220471 h 1254761"/>
                <a:gd name="connsiteX55" fmla="*/ 598170 w 1219200"/>
                <a:gd name="connsiteY55" fmla="*/ 1216661 h 1254761"/>
                <a:gd name="connsiteX56" fmla="*/ 586740 w 1219200"/>
                <a:gd name="connsiteY56" fmla="*/ 1212851 h 1254761"/>
                <a:gd name="connsiteX57" fmla="*/ 438150 w 1219200"/>
                <a:gd name="connsiteY57" fmla="*/ 1216661 h 1254761"/>
                <a:gd name="connsiteX58" fmla="*/ 358140 w 1219200"/>
                <a:gd name="connsiteY58" fmla="*/ 1212851 h 1254761"/>
                <a:gd name="connsiteX59" fmla="*/ 346710 w 1219200"/>
                <a:gd name="connsiteY59" fmla="*/ 1209041 h 1254761"/>
                <a:gd name="connsiteX60" fmla="*/ 327660 w 1219200"/>
                <a:gd name="connsiteY60" fmla="*/ 1205231 h 1254761"/>
                <a:gd name="connsiteX61" fmla="*/ 228600 w 1219200"/>
                <a:gd name="connsiteY61" fmla="*/ 1201421 h 1254761"/>
                <a:gd name="connsiteX62" fmla="*/ 205740 w 1219200"/>
                <a:gd name="connsiteY62" fmla="*/ 1197611 h 1254761"/>
                <a:gd name="connsiteX63" fmla="*/ 110490 w 1219200"/>
                <a:gd name="connsiteY63" fmla="*/ 1193801 h 1254761"/>
                <a:gd name="connsiteX64" fmla="*/ 102870 w 1219200"/>
                <a:gd name="connsiteY64" fmla="*/ 1182371 h 1254761"/>
                <a:gd name="connsiteX65" fmla="*/ 91440 w 1219200"/>
                <a:gd name="connsiteY65" fmla="*/ 1170941 h 1254761"/>
                <a:gd name="connsiteX66" fmla="*/ 80010 w 1219200"/>
                <a:gd name="connsiteY66" fmla="*/ 1140461 h 1254761"/>
                <a:gd name="connsiteX67" fmla="*/ 60960 w 1219200"/>
                <a:gd name="connsiteY67" fmla="*/ 1121411 h 1254761"/>
                <a:gd name="connsiteX68" fmla="*/ 41910 w 1219200"/>
                <a:gd name="connsiteY68" fmla="*/ 1083311 h 1254761"/>
                <a:gd name="connsiteX69" fmla="*/ 30480 w 1219200"/>
                <a:gd name="connsiteY69" fmla="*/ 1071881 h 1254761"/>
                <a:gd name="connsiteX70" fmla="*/ 19050 w 1219200"/>
                <a:gd name="connsiteY70" fmla="*/ 1068071 h 1254761"/>
                <a:gd name="connsiteX71" fmla="*/ 0 w 1219200"/>
                <a:gd name="connsiteY71" fmla="*/ 1003301 h 1254761"/>
                <a:gd name="connsiteX72" fmla="*/ 7620 w 1219200"/>
                <a:gd name="connsiteY72" fmla="*/ 900431 h 1254761"/>
                <a:gd name="connsiteX73" fmla="*/ 11430 w 1219200"/>
                <a:gd name="connsiteY73" fmla="*/ 889001 h 1254761"/>
                <a:gd name="connsiteX74" fmla="*/ 19050 w 1219200"/>
                <a:gd name="connsiteY74" fmla="*/ 850901 h 1254761"/>
                <a:gd name="connsiteX75" fmla="*/ 26670 w 1219200"/>
                <a:gd name="connsiteY75" fmla="*/ 839471 h 1254761"/>
                <a:gd name="connsiteX76" fmla="*/ 30480 w 1219200"/>
                <a:gd name="connsiteY76" fmla="*/ 828041 h 1254761"/>
                <a:gd name="connsiteX77" fmla="*/ 38100 w 1219200"/>
                <a:gd name="connsiteY77" fmla="*/ 816611 h 1254761"/>
                <a:gd name="connsiteX78" fmla="*/ 49530 w 1219200"/>
                <a:gd name="connsiteY78" fmla="*/ 793751 h 1254761"/>
                <a:gd name="connsiteX79" fmla="*/ 53340 w 1219200"/>
                <a:gd name="connsiteY79" fmla="*/ 774701 h 1254761"/>
                <a:gd name="connsiteX80" fmla="*/ 57150 w 1219200"/>
                <a:gd name="connsiteY80" fmla="*/ 744221 h 1254761"/>
                <a:gd name="connsiteX81" fmla="*/ 60960 w 1219200"/>
                <a:gd name="connsiteY81" fmla="*/ 717551 h 1254761"/>
                <a:gd name="connsiteX82" fmla="*/ 57150 w 1219200"/>
                <a:gd name="connsiteY82" fmla="*/ 660401 h 1254761"/>
                <a:gd name="connsiteX83" fmla="*/ 49530 w 1219200"/>
                <a:gd name="connsiteY83" fmla="*/ 648971 h 1254761"/>
                <a:gd name="connsiteX84" fmla="*/ 53340 w 1219200"/>
                <a:gd name="connsiteY84" fmla="*/ 637541 h 1254761"/>
                <a:gd name="connsiteX85" fmla="*/ 87630 w 1219200"/>
                <a:gd name="connsiteY85" fmla="*/ 618491 h 1254761"/>
                <a:gd name="connsiteX86" fmla="*/ 95250 w 1219200"/>
                <a:gd name="connsiteY86" fmla="*/ 607061 h 1254761"/>
                <a:gd name="connsiteX87" fmla="*/ 118110 w 1219200"/>
                <a:gd name="connsiteY87" fmla="*/ 591821 h 1254761"/>
                <a:gd name="connsiteX88" fmla="*/ 125730 w 1219200"/>
                <a:gd name="connsiteY88" fmla="*/ 580391 h 1254761"/>
                <a:gd name="connsiteX89" fmla="*/ 137160 w 1219200"/>
                <a:gd name="connsiteY89" fmla="*/ 572771 h 1254761"/>
                <a:gd name="connsiteX90" fmla="*/ 140970 w 1219200"/>
                <a:gd name="connsiteY90" fmla="*/ 561341 h 1254761"/>
                <a:gd name="connsiteX91" fmla="*/ 160020 w 1219200"/>
                <a:gd name="connsiteY91" fmla="*/ 542291 h 1254761"/>
                <a:gd name="connsiteX92" fmla="*/ 171450 w 1219200"/>
                <a:gd name="connsiteY92" fmla="*/ 530861 h 1254761"/>
                <a:gd name="connsiteX93" fmla="*/ 194310 w 1219200"/>
                <a:gd name="connsiteY93" fmla="*/ 519431 h 1254761"/>
                <a:gd name="connsiteX94" fmla="*/ 213360 w 1219200"/>
                <a:gd name="connsiteY94" fmla="*/ 496571 h 1254761"/>
                <a:gd name="connsiteX95" fmla="*/ 224790 w 1219200"/>
                <a:gd name="connsiteY95" fmla="*/ 488951 h 1254761"/>
                <a:gd name="connsiteX96" fmla="*/ 240030 w 1219200"/>
                <a:gd name="connsiteY96" fmla="*/ 469901 h 1254761"/>
                <a:gd name="connsiteX97" fmla="*/ 243840 w 1219200"/>
                <a:gd name="connsiteY97" fmla="*/ 458471 h 1254761"/>
                <a:gd name="connsiteX98" fmla="*/ 255270 w 1219200"/>
                <a:gd name="connsiteY98" fmla="*/ 454661 h 1254761"/>
                <a:gd name="connsiteX99" fmla="*/ 342900 w 1219200"/>
                <a:gd name="connsiteY99" fmla="*/ 450851 h 1254761"/>
                <a:gd name="connsiteX100" fmla="*/ 411480 w 1219200"/>
                <a:gd name="connsiteY100" fmla="*/ 454661 h 1254761"/>
                <a:gd name="connsiteX101" fmla="*/ 422910 w 1219200"/>
                <a:gd name="connsiteY101" fmla="*/ 458471 h 1254761"/>
                <a:gd name="connsiteX102" fmla="*/ 461010 w 1219200"/>
                <a:gd name="connsiteY102" fmla="*/ 462281 h 1254761"/>
                <a:gd name="connsiteX103" fmla="*/ 495300 w 1219200"/>
                <a:gd name="connsiteY103" fmla="*/ 466091 h 1254761"/>
                <a:gd name="connsiteX104" fmla="*/ 506730 w 1219200"/>
                <a:gd name="connsiteY104" fmla="*/ 469901 h 1254761"/>
                <a:gd name="connsiteX105" fmla="*/ 541020 w 1219200"/>
                <a:gd name="connsiteY105" fmla="*/ 462281 h 1254761"/>
                <a:gd name="connsiteX106" fmla="*/ 563880 w 1219200"/>
                <a:gd name="connsiteY106" fmla="*/ 458471 h 1254761"/>
                <a:gd name="connsiteX107" fmla="*/ 579120 w 1219200"/>
                <a:gd name="connsiteY107" fmla="*/ 454661 h 1254761"/>
                <a:gd name="connsiteX108" fmla="*/ 701040 w 1219200"/>
                <a:gd name="connsiteY108" fmla="*/ 458471 h 1254761"/>
                <a:gd name="connsiteX109" fmla="*/ 720090 w 1219200"/>
                <a:gd name="connsiteY109" fmla="*/ 462281 h 1254761"/>
                <a:gd name="connsiteX110" fmla="*/ 758190 w 1219200"/>
                <a:gd name="connsiteY110" fmla="*/ 466091 h 1254761"/>
                <a:gd name="connsiteX111" fmla="*/ 849630 w 1219200"/>
                <a:gd name="connsiteY111" fmla="*/ 462281 h 1254761"/>
                <a:gd name="connsiteX112" fmla="*/ 857250 w 1219200"/>
                <a:gd name="connsiteY112" fmla="*/ 439421 h 1254761"/>
                <a:gd name="connsiteX113" fmla="*/ 861060 w 1219200"/>
                <a:gd name="connsiteY113" fmla="*/ 405131 h 1254761"/>
                <a:gd name="connsiteX114" fmla="*/ 868680 w 1219200"/>
                <a:gd name="connsiteY114" fmla="*/ 378461 h 1254761"/>
                <a:gd name="connsiteX115" fmla="*/ 876300 w 1219200"/>
                <a:gd name="connsiteY115" fmla="*/ 309881 h 1254761"/>
                <a:gd name="connsiteX116" fmla="*/ 880110 w 1219200"/>
                <a:gd name="connsiteY116" fmla="*/ 298451 h 1254761"/>
                <a:gd name="connsiteX117" fmla="*/ 876300 w 1219200"/>
                <a:gd name="connsiteY117" fmla="*/ 207011 h 1254761"/>
                <a:gd name="connsiteX118" fmla="*/ 868680 w 1219200"/>
                <a:gd name="connsiteY118" fmla="*/ 195581 h 1254761"/>
                <a:gd name="connsiteX119" fmla="*/ 864870 w 1219200"/>
                <a:gd name="connsiteY119" fmla="*/ 184151 h 1254761"/>
                <a:gd name="connsiteX120" fmla="*/ 868680 w 1219200"/>
                <a:gd name="connsiteY120" fmla="*/ 149861 h 1254761"/>
                <a:gd name="connsiteX121" fmla="*/ 883920 w 1219200"/>
                <a:gd name="connsiteY121" fmla="*/ 138431 h 1254761"/>
                <a:gd name="connsiteX122" fmla="*/ 906780 w 1219200"/>
                <a:gd name="connsiteY122" fmla="*/ 123191 h 1254761"/>
                <a:gd name="connsiteX123" fmla="*/ 918210 w 1219200"/>
                <a:gd name="connsiteY123" fmla="*/ 115571 h 1254761"/>
                <a:gd name="connsiteX124" fmla="*/ 960120 w 1219200"/>
                <a:gd name="connsiteY124" fmla="*/ 107951 h 1254761"/>
                <a:gd name="connsiteX125" fmla="*/ 986790 w 1219200"/>
                <a:gd name="connsiteY125" fmla="*/ 77471 h 1254761"/>
                <a:gd name="connsiteX126" fmla="*/ 1002030 w 1219200"/>
                <a:gd name="connsiteY126" fmla="*/ 43181 h 1254761"/>
                <a:gd name="connsiteX127" fmla="*/ 1013460 w 1219200"/>
                <a:gd name="connsiteY127" fmla="*/ 35561 h 1254761"/>
                <a:gd name="connsiteX128" fmla="*/ 1021080 w 1219200"/>
                <a:gd name="connsiteY128" fmla="*/ 24131 h 1254761"/>
                <a:gd name="connsiteX129" fmla="*/ 1005840 w 1219200"/>
                <a:gd name="connsiteY129" fmla="*/ 1271 h 12547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</a:cxnLst>
              <a:rect l="l" t="t" r="r" b="b"/>
              <a:pathLst>
                <a:path w="1219200" h="1254761">
                  <a:moveTo>
                    <a:pt x="1005840" y="1271"/>
                  </a:moveTo>
                  <a:cubicBezTo>
                    <a:pt x="1007745" y="-1904"/>
                    <a:pt x="1024304" y="1434"/>
                    <a:pt x="1032510" y="5081"/>
                  </a:cubicBezTo>
                  <a:cubicBezTo>
                    <a:pt x="1036694" y="6941"/>
                    <a:pt x="1036892" y="13273"/>
                    <a:pt x="1040130" y="16511"/>
                  </a:cubicBezTo>
                  <a:cubicBezTo>
                    <a:pt x="1043368" y="19749"/>
                    <a:pt x="1047750" y="21591"/>
                    <a:pt x="1051560" y="24131"/>
                  </a:cubicBezTo>
                  <a:lnTo>
                    <a:pt x="1066800" y="46991"/>
                  </a:lnTo>
                  <a:cubicBezTo>
                    <a:pt x="1069340" y="50801"/>
                    <a:pt x="1070610" y="55881"/>
                    <a:pt x="1074420" y="58421"/>
                  </a:cubicBezTo>
                  <a:lnTo>
                    <a:pt x="1097280" y="73661"/>
                  </a:lnTo>
                  <a:cubicBezTo>
                    <a:pt x="1101090" y="76201"/>
                    <a:pt x="1104366" y="79833"/>
                    <a:pt x="1108710" y="81281"/>
                  </a:cubicBezTo>
                  <a:lnTo>
                    <a:pt x="1120140" y="85091"/>
                  </a:lnTo>
                  <a:cubicBezTo>
                    <a:pt x="1121410" y="88901"/>
                    <a:pt x="1121110" y="93681"/>
                    <a:pt x="1123950" y="96521"/>
                  </a:cubicBezTo>
                  <a:cubicBezTo>
                    <a:pt x="1137051" y="109622"/>
                    <a:pt x="1143867" y="110780"/>
                    <a:pt x="1158240" y="115571"/>
                  </a:cubicBezTo>
                  <a:cubicBezTo>
                    <a:pt x="1174638" y="140168"/>
                    <a:pt x="1164494" y="120959"/>
                    <a:pt x="1169670" y="172721"/>
                  </a:cubicBezTo>
                  <a:cubicBezTo>
                    <a:pt x="1172747" y="203493"/>
                    <a:pt x="1170725" y="194936"/>
                    <a:pt x="1177290" y="214631"/>
                  </a:cubicBezTo>
                  <a:cubicBezTo>
                    <a:pt x="1176020" y="234951"/>
                    <a:pt x="1175611" y="255343"/>
                    <a:pt x="1173480" y="275591"/>
                  </a:cubicBezTo>
                  <a:cubicBezTo>
                    <a:pt x="1173060" y="279585"/>
                    <a:pt x="1170034" y="283021"/>
                    <a:pt x="1169670" y="287021"/>
                  </a:cubicBezTo>
                  <a:cubicBezTo>
                    <a:pt x="1167482" y="311085"/>
                    <a:pt x="1167667" y="335315"/>
                    <a:pt x="1165860" y="359411"/>
                  </a:cubicBezTo>
                  <a:cubicBezTo>
                    <a:pt x="1154175" y="515215"/>
                    <a:pt x="1165435" y="399635"/>
                    <a:pt x="1154430" y="454661"/>
                  </a:cubicBezTo>
                  <a:cubicBezTo>
                    <a:pt x="1147725" y="488188"/>
                    <a:pt x="1154225" y="466706"/>
                    <a:pt x="1146810" y="488951"/>
                  </a:cubicBezTo>
                  <a:cubicBezTo>
                    <a:pt x="1149819" y="585242"/>
                    <a:pt x="1144134" y="577101"/>
                    <a:pt x="1154430" y="633731"/>
                  </a:cubicBezTo>
                  <a:cubicBezTo>
                    <a:pt x="1155672" y="640563"/>
                    <a:pt x="1158273" y="656657"/>
                    <a:pt x="1162050" y="664211"/>
                  </a:cubicBezTo>
                  <a:cubicBezTo>
                    <a:pt x="1164098" y="668307"/>
                    <a:pt x="1167810" y="671457"/>
                    <a:pt x="1169670" y="675641"/>
                  </a:cubicBezTo>
                  <a:cubicBezTo>
                    <a:pt x="1172932" y="682981"/>
                    <a:pt x="1174750" y="690881"/>
                    <a:pt x="1177290" y="698501"/>
                  </a:cubicBezTo>
                  <a:lnTo>
                    <a:pt x="1181100" y="709931"/>
                  </a:lnTo>
                  <a:cubicBezTo>
                    <a:pt x="1191922" y="807331"/>
                    <a:pt x="1178247" y="685681"/>
                    <a:pt x="1188720" y="774701"/>
                  </a:cubicBezTo>
                  <a:cubicBezTo>
                    <a:pt x="1190064" y="786123"/>
                    <a:pt x="1190639" y="797647"/>
                    <a:pt x="1192530" y="808991"/>
                  </a:cubicBezTo>
                  <a:cubicBezTo>
                    <a:pt x="1193190" y="812952"/>
                    <a:pt x="1195237" y="816559"/>
                    <a:pt x="1196340" y="820421"/>
                  </a:cubicBezTo>
                  <a:cubicBezTo>
                    <a:pt x="1197779" y="825456"/>
                    <a:pt x="1198645" y="830645"/>
                    <a:pt x="1200150" y="835661"/>
                  </a:cubicBezTo>
                  <a:cubicBezTo>
                    <a:pt x="1202458" y="843354"/>
                    <a:pt x="1206195" y="850645"/>
                    <a:pt x="1207770" y="858521"/>
                  </a:cubicBezTo>
                  <a:cubicBezTo>
                    <a:pt x="1216905" y="904196"/>
                    <a:pt x="1213261" y="883846"/>
                    <a:pt x="1219200" y="919481"/>
                  </a:cubicBezTo>
                  <a:cubicBezTo>
                    <a:pt x="1217930" y="938531"/>
                    <a:pt x="1217200" y="957625"/>
                    <a:pt x="1215390" y="976631"/>
                  </a:cubicBezTo>
                  <a:cubicBezTo>
                    <a:pt x="1213524" y="996229"/>
                    <a:pt x="1211553" y="997709"/>
                    <a:pt x="1207770" y="1014731"/>
                  </a:cubicBezTo>
                  <a:cubicBezTo>
                    <a:pt x="1206365" y="1021053"/>
                    <a:pt x="1206234" y="1027718"/>
                    <a:pt x="1203960" y="1033781"/>
                  </a:cubicBezTo>
                  <a:cubicBezTo>
                    <a:pt x="1202352" y="1038068"/>
                    <a:pt x="1198533" y="1041191"/>
                    <a:pt x="1196340" y="1045211"/>
                  </a:cubicBezTo>
                  <a:cubicBezTo>
                    <a:pt x="1190901" y="1055183"/>
                    <a:pt x="1184692" y="1064915"/>
                    <a:pt x="1181100" y="1075691"/>
                  </a:cubicBezTo>
                  <a:cubicBezTo>
                    <a:pt x="1179830" y="1079501"/>
                    <a:pt x="1179799" y="1083985"/>
                    <a:pt x="1177290" y="1087121"/>
                  </a:cubicBezTo>
                  <a:cubicBezTo>
                    <a:pt x="1174429" y="1090697"/>
                    <a:pt x="1169670" y="1092201"/>
                    <a:pt x="1165860" y="1094741"/>
                  </a:cubicBezTo>
                  <a:cubicBezTo>
                    <a:pt x="1151965" y="1136426"/>
                    <a:pt x="1174125" y="1073286"/>
                    <a:pt x="1154430" y="1117601"/>
                  </a:cubicBezTo>
                  <a:cubicBezTo>
                    <a:pt x="1151168" y="1124941"/>
                    <a:pt x="1149350" y="1132841"/>
                    <a:pt x="1146810" y="1140461"/>
                  </a:cubicBezTo>
                  <a:cubicBezTo>
                    <a:pt x="1145540" y="1144271"/>
                    <a:pt x="1145840" y="1149051"/>
                    <a:pt x="1143000" y="1151891"/>
                  </a:cubicBezTo>
                  <a:cubicBezTo>
                    <a:pt x="1097211" y="1197680"/>
                    <a:pt x="1151145" y="1145738"/>
                    <a:pt x="1116330" y="1174751"/>
                  </a:cubicBezTo>
                  <a:cubicBezTo>
                    <a:pt x="1112191" y="1178200"/>
                    <a:pt x="1109469" y="1183325"/>
                    <a:pt x="1104900" y="1186181"/>
                  </a:cubicBezTo>
                  <a:cubicBezTo>
                    <a:pt x="1099100" y="1189806"/>
                    <a:pt x="1092200" y="1191261"/>
                    <a:pt x="1085850" y="1193801"/>
                  </a:cubicBezTo>
                  <a:cubicBezTo>
                    <a:pt x="1083310" y="1197611"/>
                    <a:pt x="1082206" y="1202959"/>
                    <a:pt x="1078230" y="1205231"/>
                  </a:cubicBezTo>
                  <a:cubicBezTo>
                    <a:pt x="1072607" y="1208444"/>
                    <a:pt x="1065462" y="1207470"/>
                    <a:pt x="1059180" y="1209041"/>
                  </a:cubicBezTo>
                  <a:cubicBezTo>
                    <a:pt x="1055284" y="1210015"/>
                    <a:pt x="1051342" y="1211055"/>
                    <a:pt x="1047750" y="1212851"/>
                  </a:cubicBezTo>
                  <a:cubicBezTo>
                    <a:pt x="1043654" y="1214899"/>
                    <a:pt x="1040529" y="1218667"/>
                    <a:pt x="1036320" y="1220471"/>
                  </a:cubicBezTo>
                  <a:cubicBezTo>
                    <a:pt x="1026369" y="1224736"/>
                    <a:pt x="996510" y="1227599"/>
                    <a:pt x="990600" y="1228091"/>
                  </a:cubicBezTo>
                  <a:cubicBezTo>
                    <a:pt x="970311" y="1229782"/>
                    <a:pt x="949960" y="1230631"/>
                    <a:pt x="929640" y="1231901"/>
                  </a:cubicBezTo>
                  <a:cubicBezTo>
                    <a:pt x="902235" y="1241036"/>
                    <a:pt x="936458" y="1229953"/>
                    <a:pt x="902970" y="1239521"/>
                  </a:cubicBezTo>
                  <a:cubicBezTo>
                    <a:pt x="891353" y="1242840"/>
                    <a:pt x="889203" y="1245156"/>
                    <a:pt x="876300" y="1247141"/>
                  </a:cubicBezTo>
                  <a:cubicBezTo>
                    <a:pt x="832928" y="1253814"/>
                    <a:pt x="778844" y="1253290"/>
                    <a:pt x="739140" y="1254761"/>
                  </a:cubicBezTo>
                  <a:cubicBezTo>
                    <a:pt x="730621" y="1252631"/>
                    <a:pt x="706606" y="1247041"/>
                    <a:pt x="701040" y="1243331"/>
                  </a:cubicBezTo>
                  <a:cubicBezTo>
                    <a:pt x="697230" y="1240791"/>
                    <a:pt x="693996" y="1237027"/>
                    <a:pt x="689610" y="1235711"/>
                  </a:cubicBezTo>
                  <a:cubicBezTo>
                    <a:pt x="681008" y="1233131"/>
                    <a:pt x="671830" y="1233171"/>
                    <a:pt x="662940" y="1231901"/>
                  </a:cubicBezTo>
                  <a:cubicBezTo>
                    <a:pt x="657860" y="1228091"/>
                    <a:pt x="653881" y="1221925"/>
                    <a:pt x="647700" y="1220471"/>
                  </a:cubicBezTo>
                  <a:cubicBezTo>
                    <a:pt x="631581" y="1216678"/>
                    <a:pt x="614601" y="1218715"/>
                    <a:pt x="598170" y="1216661"/>
                  </a:cubicBezTo>
                  <a:cubicBezTo>
                    <a:pt x="594185" y="1216163"/>
                    <a:pt x="590550" y="1214121"/>
                    <a:pt x="586740" y="1212851"/>
                  </a:cubicBezTo>
                  <a:cubicBezTo>
                    <a:pt x="537210" y="1214121"/>
                    <a:pt x="487696" y="1216661"/>
                    <a:pt x="438150" y="1216661"/>
                  </a:cubicBezTo>
                  <a:cubicBezTo>
                    <a:pt x="411450" y="1216661"/>
                    <a:pt x="384748" y="1215068"/>
                    <a:pt x="358140" y="1212851"/>
                  </a:cubicBezTo>
                  <a:cubicBezTo>
                    <a:pt x="354138" y="1212517"/>
                    <a:pt x="350606" y="1210015"/>
                    <a:pt x="346710" y="1209041"/>
                  </a:cubicBezTo>
                  <a:cubicBezTo>
                    <a:pt x="340428" y="1207470"/>
                    <a:pt x="334122" y="1205648"/>
                    <a:pt x="327660" y="1205231"/>
                  </a:cubicBezTo>
                  <a:cubicBezTo>
                    <a:pt x="294684" y="1203104"/>
                    <a:pt x="261620" y="1202691"/>
                    <a:pt x="228600" y="1201421"/>
                  </a:cubicBezTo>
                  <a:cubicBezTo>
                    <a:pt x="220980" y="1200151"/>
                    <a:pt x="213449" y="1198108"/>
                    <a:pt x="205740" y="1197611"/>
                  </a:cubicBezTo>
                  <a:cubicBezTo>
                    <a:pt x="174031" y="1195565"/>
                    <a:pt x="141922" y="1198458"/>
                    <a:pt x="110490" y="1193801"/>
                  </a:cubicBezTo>
                  <a:cubicBezTo>
                    <a:pt x="105960" y="1193130"/>
                    <a:pt x="105801" y="1185889"/>
                    <a:pt x="102870" y="1182371"/>
                  </a:cubicBezTo>
                  <a:cubicBezTo>
                    <a:pt x="99421" y="1178232"/>
                    <a:pt x="94572" y="1175326"/>
                    <a:pt x="91440" y="1170941"/>
                  </a:cubicBezTo>
                  <a:cubicBezTo>
                    <a:pt x="77835" y="1151894"/>
                    <a:pt x="88557" y="1160403"/>
                    <a:pt x="80010" y="1140461"/>
                  </a:cubicBezTo>
                  <a:cubicBezTo>
                    <a:pt x="74930" y="1128608"/>
                    <a:pt x="71120" y="1128184"/>
                    <a:pt x="60960" y="1121411"/>
                  </a:cubicBezTo>
                  <a:cubicBezTo>
                    <a:pt x="53200" y="1098132"/>
                    <a:pt x="56682" y="1100545"/>
                    <a:pt x="41910" y="1083311"/>
                  </a:cubicBezTo>
                  <a:cubicBezTo>
                    <a:pt x="38403" y="1079220"/>
                    <a:pt x="34963" y="1074870"/>
                    <a:pt x="30480" y="1071881"/>
                  </a:cubicBezTo>
                  <a:cubicBezTo>
                    <a:pt x="27138" y="1069653"/>
                    <a:pt x="22860" y="1069341"/>
                    <a:pt x="19050" y="1068071"/>
                  </a:cubicBezTo>
                  <a:cubicBezTo>
                    <a:pt x="-3971" y="1033539"/>
                    <a:pt x="4639" y="1054331"/>
                    <a:pt x="0" y="1003301"/>
                  </a:cubicBezTo>
                  <a:cubicBezTo>
                    <a:pt x="2540" y="969011"/>
                    <a:pt x="4199" y="934644"/>
                    <a:pt x="7620" y="900431"/>
                  </a:cubicBezTo>
                  <a:cubicBezTo>
                    <a:pt x="8020" y="896435"/>
                    <a:pt x="10559" y="892921"/>
                    <a:pt x="11430" y="889001"/>
                  </a:cubicBezTo>
                  <a:cubicBezTo>
                    <a:pt x="12885" y="882456"/>
                    <a:pt x="15547" y="859076"/>
                    <a:pt x="19050" y="850901"/>
                  </a:cubicBezTo>
                  <a:cubicBezTo>
                    <a:pt x="20854" y="846692"/>
                    <a:pt x="24622" y="843567"/>
                    <a:pt x="26670" y="839471"/>
                  </a:cubicBezTo>
                  <a:cubicBezTo>
                    <a:pt x="28466" y="835879"/>
                    <a:pt x="28684" y="831633"/>
                    <a:pt x="30480" y="828041"/>
                  </a:cubicBezTo>
                  <a:cubicBezTo>
                    <a:pt x="32528" y="823945"/>
                    <a:pt x="36052" y="820707"/>
                    <a:pt x="38100" y="816611"/>
                  </a:cubicBezTo>
                  <a:cubicBezTo>
                    <a:pt x="53874" y="785063"/>
                    <a:pt x="27692" y="826508"/>
                    <a:pt x="49530" y="793751"/>
                  </a:cubicBezTo>
                  <a:cubicBezTo>
                    <a:pt x="50800" y="787401"/>
                    <a:pt x="52355" y="781101"/>
                    <a:pt x="53340" y="774701"/>
                  </a:cubicBezTo>
                  <a:cubicBezTo>
                    <a:pt x="54897" y="764581"/>
                    <a:pt x="55797" y="754370"/>
                    <a:pt x="57150" y="744221"/>
                  </a:cubicBezTo>
                  <a:cubicBezTo>
                    <a:pt x="58337" y="735320"/>
                    <a:pt x="59690" y="726441"/>
                    <a:pt x="60960" y="717551"/>
                  </a:cubicBezTo>
                  <a:cubicBezTo>
                    <a:pt x="59690" y="698501"/>
                    <a:pt x="60289" y="679234"/>
                    <a:pt x="57150" y="660401"/>
                  </a:cubicBezTo>
                  <a:cubicBezTo>
                    <a:pt x="56397" y="655884"/>
                    <a:pt x="50283" y="653488"/>
                    <a:pt x="49530" y="648971"/>
                  </a:cubicBezTo>
                  <a:cubicBezTo>
                    <a:pt x="48870" y="645010"/>
                    <a:pt x="50500" y="640381"/>
                    <a:pt x="53340" y="637541"/>
                  </a:cubicBezTo>
                  <a:cubicBezTo>
                    <a:pt x="66441" y="624440"/>
                    <a:pt x="73257" y="623282"/>
                    <a:pt x="87630" y="618491"/>
                  </a:cubicBezTo>
                  <a:cubicBezTo>
                    <a:pt x="90170" y="614681"/>
                    <a:pt x="91804" y="610076"/>
                    <a:pt x="95250" y="607061"/>
                  </a:cubicBezTo>
                  <a:cubicBezTo>
                    <a:pt x="102142" y="601030"/>
                    <a:pt x="118110" y="591821"/>
                    <a:pt x="118110" y="591821"/>
                  </a:cubicBezTo>
                  <a:cubicBezTo>
                    <a:pt x="120650" y="588011"/>
                    <a:pt x="122492" y="583629"/>
                    <a:pt x="125730" y="580391"/>
                  </a:cubicBezTo>
                  <a:cubicBezTo>
                    <a:pt x="128968" y="577153"/>
                    <a:pt x="134299" y="576347"/>
                    <a:pt x="137160" y="572771"/>
                  </a:cubicBezTo>
                  <a:cubicBezTo>
                    <a:pt x="139669" y="569635"/>
                    <a:pt x="139174" y="564933"/>
                    <a:pt x="140970" y="561341"/>
                  </a:cubicBezTo>
                  <a:cubicBezTo>
                    <a:pt x="148953" y="545375"/>
                    <a:pt x="146957" y="553177"/>
                    <a:pt x="160020" y="542291"/>
                  </a:cubicBezTo>
                  <a:cubicBezTo>
                    <a:pt x="164159" y="538842"/>
                    <a:pt x="166967" y="533850"/>
                    <a:pt x="171450" y="530861"/>
                  </a:cubicBezTo>
                  <a:cubicBezTo>
                    <a:pt x="205817" y="507950"/>
                    <a:pt x="158340" y="549406"/>
                    <a:pt x="194310" y="519431"/>
                  </a:cubicBezTo>
                  <a:cubicBezTo>
                    <a:pt x="231760" y="488223"/>
                    <a:pt x="183390" y="526541"/>
                    <a:pt x="213360" y="496571"/>
                  </a:cubicBezTo>
                  <a:cubicBezTo>
                    <a:pt x="216598" y="493333"/>
                    <a:pt x="220980" y="491491"/>
                    <a:pt x="224790" y="488951"/>
                  </a:cubicBezTo>
                  <a:cubicBezTo>
                    <a:pt x="234367" y="460221"/>
                    <a:pt x="220335" y="494520"/>
                    <a:pt x="240030" y="469901"/>
                  </a:cubicBezTo>
                  <a:cubicBezTo>
                    <a:pt x="242539" y="466765"/>
                    <a:pt x="241000" y="461311"/>
                    <a:pt x="243840" y="458471"/>
                  </a:cubicBezTo>
                  <a:cubicBezTo>
                    <a:pt x="246680" y="455631"/>
                    <a:pt x="251266" y="454969"/>
                    <a:pt x="255270" y="454661"/>
                  </a:cubicBezTo>
                  <a:cubicBezTo>
                    <a:pt x="284421" y="452419"/>
                    <a:pt x="313690" y="452121"/>
                    <a:pt x="342900" y="450851"/>
                  </a:cubicBezTo>
                  <a:cubicBezTo>
                    <a:pt x="365760" y="452121"/>
                    <a:pt x="388688" y="452490"/>
                    <a:pt x="411480" y="454661"/>
                  </a:cubicBezTo>
                  <a:cubicBezTo>
                    <a:pt x="415478" y="455042"/>
                    <a:pt x="418941" y="457860"/>
                    <a:pt x="422910" y="458471"/>
                  </a:cubicBezTo>
                  <a:cubicBezTo>
                    <a:pt x="435525" y="460412"/>
                    <a:pt x="448317" y="460945"/>
                    <a:pt x="461010" y="462281"/>
                  </a:cubicBezTo>
                  <a:lnTo>
                    <a:pt x="495300" y="466091"/>
                  </a:lnTo>
                  <a:cubicBezTo>
                    <a:pt x="499110" y="467361"/>
                    <a:pt x="502714" y="469901"/>
                    <a:pt x="506730" y="469901"/>
                  </a:cubicBezTo>
                  <a:cubicBezTo>
                    <a:pt x="531477" y="469901"/>
                    <a:pt x="523340" y="466210"/>
                    <a:pt x="541020" y="462281"/>
                  </a:cubicBezTo>
                  <a:cubicBezTo>
                    <a:pt x="548561" y="460605"/>
                    <a:pt x="556305" y="459986"/>
                    <a:pt x="563880" y="458471"/>
                  </a:cubicBezTo>
                  <a:cubicBezTo>
                    <a:pt x="569015" y="457444"/>
                    <a:pt x="574040" y="455931"/>
                    <a:pt x="579120" y="454661"/>
                  </a:cubicBezTo>
                  <a:cubicBezTo>
                    <a:pt x="619760" y="455931"/>
                    <a:pt x="660439" y="456276"/>
                    <a:pt x="701040" y="458471"/>
                  </a:cubicBezTo>
                  <a:cubicBezTo>
                    <a:pt x="707506" y="458821"/>
                    <a:pt x="713671" y="461425"/>
                    <a:pt x="720090" y="462281"/>
                  </a:cubicBezTo>
                  <a:cubicBezTo>
                    <a:pt x="732741" y="463968"/>
                    <a:pt x="745490" y="464821"/>
                    <a:pt x="758190" y="466091"/>
                  </a:cubicBezTo>
                  <a:cubicBezTo>
                    <a:pt x="788670" y="464821"/>
                    <a:pt x="820172" y="470212"/>
                    <a:pt x="849630" y="462281"/>
                  </a:cubicBezTo>
                  <a:cubicBezTo>
                    <a:pt x="857386" y="460193"/>
                    <a:pt x="857250" y="439421"/>
                    <a:pt x="857250" y="439421"/>
                  </a:cubicBezTo>
                  <a:cubicBezTo>
                    <a:pt x="858520" y="427991"/>
                    <a:pt x="859311" y="416498"/>
                    <a:pt x="861060" y="405131"/>
                  </a:cubicBezTo>
                  <a:cubicBezTo>
                    <a:pt x="862427" y="396246"/>
                    <a:pt x="865835" y="386996"/>
                    <a:pt x="868680" y="378461"/>
                  </a:cubicBezTo>
                  <a:cubicBezTo>
                    <a:pt x="870286" y="360792"/>
                    <a:pt x="872437" y="329194"/>
                    <a:pt x="876300" y="309881"/>
                  </a:cubicBezTo>
                  <a:cubicBezTo>
                    <a:pt x="877088" y="305943"/>
                    <a:pt x="878840" y="302261"/>
                    <a:pt x="880110" y="298451"/>
                  </a:cubicBezTo>
                  <a:cubicBezTo>
                    <a:pt x="878840" y="267971"/>
                    <a:pt x="879669" y="237331"/>
                    <a:pt x="876300" y="207011"/>
                  </a:cubicBezTo>
                  <a:cubicBezTo>
                    <a:pt x="875794" y="202460"/>
                    <a:pt x="870728" y="199677"/>
                    <a:pt x="868680" y="195581"/>
                  </a:cubicBezTo>
                  <a:cubicBezTo>
                    <a:pt x="866884" y="191989"/>
                    <a:pt x="866140" y="187961"/>
                    <a:pt x="864870" y="184151"/>
                  </a:cubicBezTo>
                  <a:cubicBezTo>
                    <a:pt x="866140" y="172721"/>
                    <a:pt x="864257" y="160477"/>
                    <a:pt x="868680" y="149861"/>
                  </a:cubicBezTo>
                  <a:cubicBezTo>
                    <a:pt x="871122" y="143999"/>
                    <a:pt x="878718" y="142072"/>
                    <a:pt x="883920" y="138431"/>
                  </a:cubicBezTo>
                  <a:cubicBezTo>
                    <a:pt x="891423" y="133179"/>
                    <a:pt x="899160" y="128271"/>
                    <a:pt x="906780" y="123191"/>
                  </a:cubicBezTo>
                  <a:cubicBezTo>
                    <a:pt x="910590" y="120651"/>
                    <a:pt x="913677" y="116219"/>
                    <a:pt x="918210" y="115571"/>
                  </a:cubicBezTo>
                  <a:cubicBezTo>
                    <a:pt x="950064" y="111020"/>
                    <a:pt x="936168" y="113939"/>
                    <a:pt x="960120" y="107951"/>
                  </a:cubicBezTo>
                  <a:cubicBezTo>
                    <a:pt x="973455" y="99061"/>
                    <a:pt x="980440" y="96521"/>
                    <a:pt x="986790" y="77471"/>
                  </a:cubicBezTo>
                  <a:cubicBezTo>
                    <a:pt x="990563" y="66153"/>
                    <a:pt x="992973" y="52238"/>
                    <a:pt x="1002030" y="43181"/>
                  </a:cubicBezTo>
                  <a:cubicBezTo>
                    <a:pt x="1005268" y="39943"/>
                    <a:pt x="1009650" y="38101"/>
                    <a:pt x="1013460" y="35561"/>
                  </a:cubicBezTo>
                  <a:cubicBezTo>
                    <a:pt x="1016000" y="31751"/>
                    <a:pt x="1018149" y="27649"/>
                    <a:pt x="1021080" y="24131"/>
                  </a:cubicBezTo>
                  <a:cubicBezTo>
                    <a:pt x="1024529" y="19992"/>
                    <a:pt x="1003935" y="4446"/>
                    <a:pt x="1005840" y="1271"/>
                  </a:cubicBezTo>
                  <a:close/>
                </a:path>
              </a:pathLst>
            </a:custGeom>
            <a:solidFill>
              <a:srgbClr val="FF0000">
                <a:alpha val="72157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/>
            </a:p>
          </p:txBody>
        </p:sp>
        <p:pic>
          <p:nvPicPr>
            <p:cNvPr id="9" name="Picture 4" descr="C:\Users\Rene.Christen\Desktop\Kirche mit Leuten.gif">
              <a:extLst>
                <a:ext uri="{FF2B5EF4-FFF2-40B4-BE49-F238E27FC236}">
                  <a16:creationId xmlns:a16="http://schemas.microsoft.com/office/drawing/2014/main" id="{4A458203-F3DE-F688-9276-CF26A213E383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066" r="12153" b="16208"/>
            <a:stretch/>
          </p:blipFill>
          <p:spPr bwMode="auto">
            <a:xfrm>
              <a:off x="6876256" y="-236562"/>
              <a:ext cx="1907306" cy="151928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" name="Textfeld 1">
            <a:extLst>
              <a:ext uri="{FF2B5EF4-FFF2-40B4-BE49-F238E27FC236}">
                <a16:creationId xmlns:a16="http://schemas.microsoft.com/office/drawing/2014/main" id="{22BFFFEB-86A2-3ECD-1DCC-5E53EB0F1CC1}"/>
              </a:ext>
            </a:extLst>
          </p:cNvPr>
          <p:cNvSpPr txBox="1"/>
          <p:nvPr/>
        </p:nvSpPr>
        <p:spPr>
          <a:xfrm>
            <a:off x="2927648" y="4293096"/>
            <a:ext cx="6624736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000" dirty="0">
                <a:solidFill>
                  <a:schemeClr val="bg1"/>
                </a:solidFill>
              </a:rPr>
              <a:t>Wort Gottes / Jesus Christus</a:t>
            </a:r>
          </a:p>
          <a:p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0325705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uppieren 6">
            <a:extLst>
              <a:ext uri="{FF2B5EF4-FFF2-40B4-BE49-F238E27FC236}">
                <a16:creationId xmlns:a16="http://schemas.microsoft.com/office/drawing/2014/main" id="{97CF82BB-5F48-56FD-E531-0929CCF2BA23}"/>
              </a:ext>
            </a:extLst>
          </p:cNvPr>
          <p:cNvGrpSpPr/>
          <p:nvPr/>
        </p:nvGrpSpPr>
        <p:grpSpPr>
          <a:xfrm>
            <a:off x="4295800" y="1628800"/>
            <a:ext cx="3600400" cy="3061612"/>
            <a:chOff x="6876256" y="-236562"/>
            <a:chExt cx="1907306" cy="1519283"/>
          </a:xfrm>
        </p:grpSpPr>
        <p:sp>
          <p:nvSpPr>
            <p:cNvPr id="8" name="Freihandform 2">
              <a:extLst>
                <a:ext uri="{FF2B5EF4-FFF2-40B4-BE49-F238E27FC236}">
                  <a16:creationId xmlns:a16="http://schemas.microsoft.com/office/drawing/2014/main" id="{5C3D70B5-3B8A-7611-020C-92D7932EA3BD}"/>
                </a:ext>
              </a:extLst>
            </p:cNvPr>
            <p:cNvSpPr/>
            <p:nvPr/>
          </p:nvSpPr>
          <p:spPr>
            <a:xfrm>
              <a:off x="7187520" y="-45566"/>
              <a:ext cx="1219200" cy="1254761"/>
            </a:xfrm>
            <a:custGeom>
              <a:avLst/>
              <a:gdLst>
                <a:gd name="connsiteX0" fmla="*/ 1005840 w 1219200"/>
                <a:gd name="connsiteY0" fmla="*/ 1271 h 1254761"/>
                <a:gd name="connsiteX1" fmla="*/ 1032510 w 1219200"/>
                <a:gd name="connsiteY1" fmla="*/ 5081 h 1254761"/>
                <a:gd name="connsiteX2" fmla="*/ 1040130 w 1219200"/>
                <a:gd name="connsiteY2" fmla="*/ 16511 h 1254761"/>
                <a:gd name="connsiteX3" fmla="*/ 1051560 w 1219200"/>
                <a:gd name="connsiteY3" fmla="*/ 24131 h 1254761"/>
                <a:gd name="connsiteX4" fmla="*/ 1066800 w 1219200"/>
                <a:gd name="connsiteY4" fmla="*/ 46991 h 1254761"/>
                <a:gd name="connsiteX5" fmla="*/ 1074420 w 1219200"/>
                <a:gd name="connsiteY5" fmla="*/ 58421 h 1254761"/>
                <a:gd name="connsiteX6" fmla="*/ 1097280 w 1219200"/>
                <a:gd name="connsiteY6" fmla="*/ 73661 h 1254761"/>
                <a:gd name="connsiteX7" fmla="*/ 1108710 w 1219200"/>
                <a:gd name="connsiteY7" fmla="*/ 81281 h 1254761"/>
                <a:gd name="connsiteX8" fmla="*/ 1120140 w 1219200"/>
                <a:gd name="connsiteY8" fmla="*/ 85091 h 1254761"/>
                <a:gd name="connsiteX9" fmla="*/ 1123950 w 1219200"/>
                <a:gd name="connsiteY9" fmla="*/ 96521 h 1254761"/>
                <a:gd name="connsiteX10" fmla="*/ 1158240 w 1219200"/>
                <a:gd name="connsiteY10" fmla="*/ 115571 h 1254761"/>
                <a:gd name="connsiteX11" fmla="*/ 1169670 w 1219200"/>
                <a:gd name="connsiteY11" fmla="*/ 172721 h 1254761"/>
                <a:gd name="connsiteX12" fmla="*/ 1177290 w 1219200"/>
                <a:gd name="connsiteY12" fmla="*/ 214631 h 1254761"/>
                <a:gd name="connsiteX13" fmla="*/ 1173480 w 1219200"/>
                <a:gd name="connsiteY13" fmla="*/ 275591 h 1254761"/>
                <a:gd name="connsiteX14" fmla="*/ 1169670 w 1219200"/>
                <a:gd name="connsiteY14" fmla="*/ 287021 h 1254761"/>
                <a:gd name="connsiteX15" fmla="*/ 1165860 w 1219200"/>
                <a:gd name="connsiteY15" fmla="*/ 359411 h 1254761"/>
                <a:gd name="connsiteX16" fmla="*/ 1154430 w 1219200"/>
                <a:gd name="connsiteY16" fmla="*/ 454661 h 1254761"/>
                <a:gd name="connsiteX17" fmla="*/ 1146810 w 1219200"/>
                <a:gd name="connsiteY17" fmla="*/ 488951 h 1254761"/>
                <a:gd name="connsiteX18" fmla="*/ 1154430 w 1219200"/>
                <a:gd name="connsiteY18" fmla="*/ 633731 h 1254761"/>
                <a:gd name="connsiteX19" fmla="*/ 1162050 w 1219200"/>
                <a:gd name="connsiteY19" fmla="*/ 664211 h 1254761"/>
                <a:gd name="connsiteX20" fmla="*/ 1169670 w 1219200"/>
                <a:gd name="connsiteY20" fmla="*/ 675641 h 1254761"/>
                <a:gd name="connsiteX21" fmla="*/ 1177290 w 1219200"/>
                <a:gd name="connsiteY21" fmla="*/ 698501 h 1254761"/>
                <a:gd name="connsiteX22" fmla="*/ 1181100 w 1219200"/>
                <a:gd name="connsiteY22" fmla="*/ 709931 h 1254761"/>
                <a:gd name="connsiteX23" fmla="*/ 1188720 w 1219200"/>
                <a:gd name="connsiteY23" fmla="*/ 774701 h 1254761"/>
                <a:gd name="connsiteX24" fmla="*/ 1192530 w 1219200"/>
                <a:gd name="connsiteY24" fmla="*/ 808991 h 1254761"/>
                <a:gd name="connsiteX25" fmla="*/ 1196340 w 1219200"/>
                <a:gd name="connsiteY25" fmla="*/ 820421 h 1254761"/>
                <a:gd name="connsiteX26" fmla="*/ 1200150 w 1219200"/>
                <a:gd name="connsiteY26" fmla="*/ 835661 h 1254761"/>
                <a:gd name="connsiteX27" fmla="*/ 1207770 w 1219200"/>
                <a:gd name="connsiteY27" fmla="*/ 858521 h 1254761"/>
                <a:gd name="connsiteX28" fmla="*/ 1219200 w 1219200"/>
                <a:gd name="connsiteY28" fmla="*/ 919481 h 1254761"/>
                <a:gd name="connsiteX29" fmla="*/ 1215390 w 1219200"/>
                <a:gd name="connsiteY29" fmla="*/ 976631 h 1254761"/>
                <a:gd name="connsiteX30" fmla="*/ 1207770 w 1219200"/>
                <a:gd name="connsiteY30" fmla="*/ 1014731 h 1254761"/>
                <a:gd name="connsiteX31" fmla="*/ 1203960 w 1219200"/>
                <a:gd name="connsiteY31" fmla="*/ 1033781 h 1254761"/>
                <a:gd name="connsiteX32" fmla="*/ 1196340 w 1219200"/>
                <a:gd name="connsiteY32" fmla="*/ 1045211 h 1254761"/>
                <a:gd name="connsiteX33" fmla="*/ 1181100 w 1219200"/>
                <a:gd name="connsiteY33" fmla="*/ 1075691 h 1254761"/>
                <a:gd name="connsiteX34" fmla="*/ 1177290 w 1219200"/>
                <a:gd name="connsiteY34" fmla="*/ 1087121 h 1254761"/>
                <a:gd name="connsiteX35" fmla="*/ 1165860 w 1219200"/>
                <a:gd name="connsiteY35" fmla="*/ 1094741 h 1254761"/>
                <a:gd name="connsiteX36" fmla="*/ 1154430 w 1219200"/>
                <a:gd name="connsiteY36" fmla="*/ 1117601 h 1254761"/>
                <a:gd name="connsiteX37" fmla="*/ 1146810 w 1219200"/>
                <a:gd name="connsiteY37" fmla="*/ 1140461 h 1254761"/>
                <a:gd name="connsiteX38" fmla="*/ 1143000 w 1219200"/>
                <a:gd name="connsiteY38" fmla="*/ 1151891 h 1254761"/>
                <a:gd name="connsiteX39" fmla="*/ 1116330 w 1219200"/>
                <a:gd name="connsiteY39" fmla="*/ 1174751 h 1254761"/>
                <a:gd name="connsiteX40" fmla="*/ 1104900 w 1219200"/>
                <a:gd name="connsiteY40" fmla="*/ 1186181 h 1254761"/>
                <a:gd name="connsiteX41" fmla="*/ 1085850 w 1219200"/>
                <a:gd name="connsiteY41" fmla="*/ 1193801 h 1254761"/>
                <a:gd name="connsiteX42" fmla="*/ 1078230 w 1219200"/>
                <a:gd name="connsiteY42" fmla="*/ 1205231 h 1254761"/>
                <a:gd name="connsiteX43" fmla="*/ 1059180 w 1219200"/>
                <a:gd name="connsiteY43" fmla="*/ 1209041 h 1254761"/>
                <a:gd name="connsiteX44" fmla="*/ 1047750 w 1219200"/>
                <a:gd name="connsiteY44" fmla="*/ 1212851 h 1254761"/>
                <a:gd name="connsiteX45" fmla="*/ 1036320 w 1219200"/>
                <a:gd name="connsiteY45" fmla="*/ 1220471 h 1254761"/>
                <a:gd name="connsiteX46" fmla="*/ 990600 w 1219200"/>
                <a:gd name="connsiteY46" fmla="*/ 1228091 h 1254761"/>
                <a:gd name="connsiteX47" fmla="*/ 929640 w 1219200"/>
                <a:gd name="connsiteY47" fmla="*/ 1231901 h 1254761"/>
                <a:gd name="connsiteX48" fmla="*/ 902970 w 1219200"/>
                <a:gd name="connsiteY48" fmla="*/ 1239521 h 1254761"/>
                <a:gd name="connsiteX49" fmla="*/ 876300 w 1219200"/>
                <a:gd name="connsiteY49" fmla="*/ 1247141 h 1254761"/>
                <a:gd name="connsiteX50" fmla="*/ 739140 w 1219200"/>
                <a:gd name="connsiteY50" fmla="*/ 1254761 h 1254761"/>
                <a:gd name="connsiteX51" fmla="*/ 701040 w 1219200"/>
                <a:gd name="connsiteY51" fmla="*/ 1243331 h 1254761"/>
                <a:gd name="connsiteX52" fmla="*/ 689610 w 1219200"/>
                <a:gd name="connsiteY52" fmla="*/ 1235711 h 1254761"/>
                <a:gd name="connsiteX53" fmla="*/ 662940 w 1219200"/>
                <a:gd name="connsiteY53" fmla="*/ 1231901 h 1254761"/>
                <a:gd name="connsiteX54" fmla="*/ 647700 w 1219200"/>
                <a:gd name="connsiteY54" fmla="*/ 1220471 h 1254761"/>
                <a:gd name="connsiteX55" fmla="*/ 598170 w 1219200"/>
                <a:gd name="connsiteY55" fmla="*/ 1216661 h 1254761"/>
                <a:gd name="connsiteX56" fmla="*/ 586740 w 1219200"/>
                <a:gd name="connsiteY56" fmla="*/ 1212851 h 1254761"/>
                <a:gd name="connsiteX57" fmla="*/ 438150 w 1219200"/>
                <a:gd name="connsiteY57" fmla="*/ 1216661 h 1254761"/>
                <a:gd name="connsiteX58" fmla="*/ 358140 w 1219200"/>
                <a:gd name="connsiteY58" fmla="*/ 1212851 h 1254761"/>
                <a:gd name="connsiteX59" fmla="*/ 346710 w 1219200"/>
                <a:gd name="connsiteY59" fmla="*/ 1209041 h 1254761"/>
                <a:gd name="connsiteX60" fmla="*/ 327660 w 1219200"/>
                <a:gd name="connsiteY60" fmla="*/ 1205231 h 1254761"/>
                <a:gd name="connsiteX61" fmla="*/ 228600 w 1219200"/>
                <a:gd name="connsiteY61" fmla="*/ 1201421 h 1254761"/>
                <a:gd name="connsiteX62" fmla="*/ 205740 w 1219200"/>
                <a:gd name="connsiteY62" fmla="*/ 1197611 h 1254761"/>
                <a:gd name="connsiteX63" fmla="*/ 110490 w 1219200"/>
                <a:gd name="connsiteY63" fmla="*/ 1193801 h 1254761"/>
                <a:gd name="connsiteX64" fmla="*/ 102870 w 1219200"/>
                <a:gd name="connsiteY64" fmla="*/ 1182371 h 1254761"/>
                <a:gd name="connsiteX65" fmla="*/ 91440 w 1219200"/>
                <a:gd name="connsiteY65" fmla="*/ 1170941 h 1254761"/>
                <a:gd name="connsiteX66" fmla="*/ 80010 w 1219200"/>
                <a:gd name="connsiteY66" fmla="*/ 1140461 h 1254761"/>
                <a:gd name="connsiteX67" fmla="*/ 60960 w 1219200"/>
                <a:gd name="connsiteY67" fmla="*/ 1121411 h 1254761"/>
                <a:gd name="connsiteX68" fmla="*/ 41910 w 1219200"/>
                <a:gd name="connsiteY68" fmla="*/ 1083311 h 1254761"/>
                <a:gd name="connsiteX69" fmla="*/ 30480 w 1219200"/>
                <a:gd name="connsiteY69" fmla="*/ 1071881 h 1254761"/>
                <a:gd name="connsiteX70" fmla="*/ 19050 w 1219200"/>
                <a:gd name="connsiteY70" fmla="*/ 1068071 h 1254761"/>
                <a:gd name="connsiteX71" fmla="*/ 0 w 1219200"/>
                <a:gd name="connsiteY71" fmla="*/ 1003301 h 1254761"/>
                <a:gd name="connsiteX72" fmla="*/ 7620 w 1219200"/>
                <a:gd name="connsiteY72" fmla="*/ 900431 h 1254761"/>
                <a:gd name="connsiteX73" fmla="*/ 11430 w 1219200"/>
                <a:gd name="connsiteY73" fmla="*/ 889001 h 1254761"/>
                <a:gd name="connsiteX74" fmla="*/ 19050 w 1219200"/>
                <a:gd name="connsiteY74" fmla="*/ 850901 h 1254761"/>
                <a:gd name="connsiteX75" fmla="*/ 26670 w 1219200"/>
                <a:gd name="connsiteY75" fmla="*/ 839471 h 1254761"/>
                <a:gd name="connsiteX76" fmla="*/ 30480 w 1219200"/>
                <a:gd name="connsiteY76" fmla="*/ 828041 h 1254761"/>
                <a:gd name="connsiteX77" fmla="*/ 38100 w 1219200"/>
                <a:gd name="connsiteY77" fmla="*/ 816611 h 1254761"/>
                <a:gd name="connsiteX78" fmla="*/ 49530 w 1219200"/>
                <a:gd name="connsiteY78" fmla="*/ 793751 h 1254761"/>
                <a:gd name="connsiteX79" fmla="*/ 53340 w 1219200"/>
                <a:gd name="connsiteY79" fmla="*/ 774701 h 1254761"/>
                <a:gd name="connsiteX80" fmla="*/ 57150 w 1219200"/>
                <a:gd name="connsiteY80" fmla="*/ 744221 h 1254761"/>
                <a:gd name="connsiteX81" fmla="*/ 60960 w 1219200"/>
                <a:gd name="connsiteY81" fmla="*/ 717551 h 1254761"/>
                <a:gd name="connsiteX82" fmla="*/ 57150 w 1219200"/>
                <a:gd name="connsiteY82" fmla="*/ 660401 h 1254761"/>
                <a:gd name="connsiteX83" fmla="*/ 49530 w 1219200"/>
                <a:gd name="connsiteY83" fmla="*/ 648971 h 1254761"/>
                <a:gd name="connsiteX84" fmla="*/ 53340 w 1219200"/>
                <a:gd name="connsiteY84" fmla="*/ 637541 h 1254761"/>
                <a:gd name="connsiteX85" fmla="*/ 87630 w 1219200"/>
                <a:gd name="connsiteY85" fmla="*/ 618491 h 1254761"/>
                <a:gd name="connsiteX86" fmla="*/ 95250 w 1219200"/>
                <a:gd name="connsiteY86" fmla="*/ 607061 h 1254761"/>
                <a:gd name="connsiteX87" fmla="*/ 118110 w 1219200"/>
                <a:gd name="connsiteY87" fmla="*/ 591821 h 1254761"/>
                <a:gd name="connsiteX88" fmla="*/ 125730 w 1219200"/>
                <a:gd name="connsiteY88" fmla="*/ 580391 h 1254761"/>
                <a:gd name="connsiteX89" fmla="*/ 137160 w 1219200"/>
                <a:gd name="connsiteY89" fmla="*/ 572771 h 1254761"/>
                <a:gd name="connsiteX90" fmla="*/ 140970 w 1219200"/>
                <a:gd name="connsiteY90" fmla="*/ 561341 h 1254761"/>
                <a:gd name="connsiteX91" fmla="*/ 160020 w 1219200"/>
                <a:gd name="connsiteY91" fmla="*/ 542291 h 1254761"/>
                <a:gd name="connsiteX92" fmla="*/ 171450 w 1219200"/>
                <a:gd name="connsiteY92" fmla="*/ 530861 h 1254761"/>
                <a:gd name="connsiteX93" fmla="*/ 194310 w 1219200"/>
                <a:gd name="connsiteY93" fmla="*/ 519431 h 1254761"/>
                <a:gd name="connsiteX94" fmla="*/ 213360 w 1219200"/>
                <a:gd name="connsiteY94" fmla="*/ 496571 h 1254761"/>
                <a:gd name="connsiteX95" fmla="*/ 224790 w 1219200"/>
                <a:gd name="connsiteY95" fmla="*/ 488951 h 1254761"/>
                <a:gd name="connsiteX96" fmla="*/ 240030 w 1219200"/>
                <a:gd name="connsiteY96" fmla="*/ 469901 h 1254761"/>
                <a:gd name="connsiteX97" fmla="*/ 243840 w 1219200"/>
                <a:gd name="connsiteY97" fmla="*/ 458471 h 1254761"/>
                <a:gd name="connsiteX98" fmla="*/ 255270 w 1219200"/>
                <a:gd name="connsiteY98" fmla="*/ 454661 h 1254761"/>
                <a:gd name="connsiteX99" fmla="*/ 342900 w 1219200"/>
                <a:gd name="connsiteY99" fmla="*/ 450851 h 1254761"/>
                <a:gd name="connsiteX100" fmla="*/ 411480 w 1219200"/>
                <a:gd name="connsiteY100" fmla="*/ 454661 h 1254761"/>
                <a:gd name="connsiteX101" fmla="*/ 422910 w 1219200"/>
                <a:gd name="connsiteY101" fmla="*/ 458471 h 1254761"/>
                <a:gd name="connsiteX102" fmla="*/ 461010 w 1219200"/>
                <a:gd name="connsiteY102" fmla="*/ 462281 h 1254761"/>
                <a:gd name="connsiteX103" fmla="*/ 495300 w 1219200"/>
                <a:gd name="connsiteY103" fmla="*/ 466091 h 1254761"/>
                <a:gd name="connsiteX104" fmla="*/ 506730 w 1219200"/>
                <a:gd name="connsiteY104" fmla="*/ 469901 h 1254761"/>
                <a:gd name="connsiteX105" fmla="*/ 541020 w 1219200"/>
                <a:gd name="connsiteY105" fmla="*/ 462281 h 1254761"/>
                <a:gd name="connsiteX106" fmla="*/ 563880 w 1219200"/>
                <a:gd name="connsiteY106" fmla="*/ 458471 h 1254761"/>
                <a:gd name="connsiteX107" fmla="*/ 579120 w 1219200"/>
                <a:gd name="connsiteY107" fmla="*/ 454661 h 1254761"/>
                <a:gd name="connsiteX108" fmla="*/ 701040 w 1219200"/>
                <a:gd name="connsiteY108" fmla="*/ 458471 h 1254761"/>
                <a:gd name="connsiteX109" fmla="*/ 720090 w 1219200"/>
                <a:gd name="connsiteY109" fmla="*/ 462281 h 1254761"/>
                <a:gd name="connsiteX110" fmla="*/ 758190 w 1219200"/>
                <a:gd name="connsiteY110" fmla="*/ 466091 h 1254761"/>
                <a:gd name="connsiteX111" fmla="*/ 849630 w 1219200"/>
                <a:gd name="connsiteY111" fmla="*/ 462281 h 1254761"/>
                <a:gd name="connsiteX112" fmla="*/ 857250 w 1219200"/>
                <a:gd name="connsiteY112" fmla="*/ 439421 h 1254761"/>
                <a:gd name="connsiteX113" fmla="*/ 861060 w 1219200"/>
                <a:gd name="connsiteY113" fmla="*/ 405131 h 1254761"/>
                <a:gd name="connsiteX114" fmla="*/ 868680 w 1219200"/>
                <a:gd name="connsiteY114" fmla="*/ 378461 h 1254761"/>
                <a:gd name="connsiteX115" fmla="*/ 876300 w 1219200"/>
                <a:gd name="connsiteY115" fmla="*/ 309881 h 1254761"/>
                <a:gd name="connsiteX116" fmla="*/ 880110 w 1219200"/>
                <a:gd name="connsiteY116" fmla="*/ 298451 h 1254761"/>
                <a:gd name="connsiteX117" fmla="*/ 876300 w 1219200"/>
                <a:gd name="connsiteY117" fmla="*/ 207011 h 1254761"/>
                <a:gd name="connsiteX118" fmla="*/ 868680 w 1219200"/>
                <a:gd name="connsiteY118" fmla="*/ 195581 h 1254761"/>
                <a:gd name="connsiteX119" fmla="*/ 864870 w 1219200"/>
                <a:gd name="connsiteY119" fmla="*/ 184151 h 1254761"/>
                <a:gd name="connsiteX120" fmla="*/ 868680 w 1219200"/>
                <a:gd name="connsiteY120" fmla="*/ 149861 h 1254761"/>
                <a:gd name="connsiteX121" fmla="*/ 883920 w 1219200"/>
                <a:gd name="connsiteY121" fmla="*/ 138431 h 1254761"/>
                <a:gd name="connsiteX122" fmla="*/ 906780 w 1219200"/>
                <a:gd name="connsiteY122" fmla="*/ 123191 h 1254761"/>
                <a:gd name="connsiteX123" fmla="*/ 918210 w 1219200"/>
                <a:gd name="connsiteY123" fmla="*/ 115571 h 1254761"/>
                <a:gd name="connsiteX124" fmla="*/ 960120 w 1219200"/>
                <a:gd name="connsiteY124" fmla="*/ 107951 h 1254761"/>
                <a:gd name="connsiteX125" fmla="*/ 986790 w 1219200"/>
                <a:gd name="connsiteY125" fmla="*/ 77471 h 1254761"/>
                <a:gd name="connsiteX126" fmla="*/ 1002030 w 1219200"/>
                <a:gd name="connsiteY126" fmla="*/ 43181 h 1254761"/>
                <a:gd name="connsiteX127" fmla="*/ 1013460 w 1219200"/>
                <a:gd name="connsiteY127" fmla="*/ 35561 h 1254761"/>
                <a:gd name="connsiteX128" fmla="*/ 1021080 w 1219200"/>
                <a:gd name="connsiteY128" fmla="*/ 24131 h 1254761"/>
                <a:gd name="connsiteX129" fmla="*/ 1005840 w 1219200"/>
                <a:gd name="connsiteY129" fmla="*/ 1271 h 12547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</a:cxnLst>
              <a:rect l="l" t="t" r="r" b="b"/>
              <a:pathLst>
                <a:path w="1219200" h="1254761">
                  <a:moveTo>
                    <a:pt x="1005840" y="1271"/>
                  </a:moveTo>
                  <a:cubicBezTo>
                    <a:pt x="1007745" y="-1904"/>
                    <a:pt x="1024304" y="1434"/>
                    <a:pt x="1032510" y="5081"/>
                  </a:cubicBezTo>
                  <a:cubicBezTo>
                    <a:pt x="1036694" y="6941"/>
                    <a:pt x="1036892" y="13273"/>
                    <a:pt x="1040130" y="16511"/>
                  </a:cubicBezTo>
                  <a:cubicBezTo>
                    <a:pt x="1043368" y="19749"/>
                    <a:pt x="1047750" y="21591"/>
                    <a:pt x="1051560" y="24131"/>
                  </a:cubicBezTo>
                  <a:lnTo>
                    <a:pt x="1066800" y="46991"/>
                  </a:lnTo>
                  <a:cubicBezTo>
                    <a:pt x="1069340" y="50801"/>
                    <a:pt x="1070610" y="55881"/>
                    <a:pt x="1074420" y="58421"/>
                  </a:cubicBezTo>
                  <a:lnTo>
                    <a:pt x="1097280" y="73661"/>
                  </a:lnTo>
                  <a:cubicBezTo>
                    <a:pt x="1101090" y="76201"/>
                    <a:pt x="1104366" y="79833"/>
                    <a:pt x="1108710" y="81281"/>
                  </a:cubicBezTo>
                  <a:lnTo>
                    <a:pt x="1120140" y="85091"/>
                  </a:lnTo>
                  <a:cubicBezTo>
                    <a:pt x="1121410" y="88901"/>
                    <a:pt x="1121110" y="93681"/>
                    <a:pt x="1123950" y="96521"/>
                  </a:cubicBezTo>
                  <a:cubicBezTo>
                    <a:pt x="1137051" y="109622"/>
                    <a:pt x="1143867" y="110780"/>
                    <a:pt x="1158240" y="115571"/>
                  </a:cubicBezTo>
                  <a:cubicBezTo>
                    <a:pt x="1174638" y="140168"/>
                    <a:pt x="1164494" y="120959"/>
                    <a:pt x="1169670" y="172721"/>
                  </a:cubicBezTo>
                  <a:cubicBezTo>
                    <a:pt x="1172747" y="203493"/>
                    <a:pt x="1170725" y="194936"/>
                    <a:pt x="1177290" y="214631"/>
                  </a:cubicBezTo>
                  <a:cubicBezTo>
                    <a:pt x="1176020" y="234951"/>
                    <a:pt x="1175611" y="255343"/>
                    <a:pt x="1173480" y="275591"/>
                  </a:cubicBezTo>
                  <a:cubicBezTo>
                    <a:pt x="1173060" y="279585"/>
                    <a:pt x="1170034" y="283021"/>
                    <a:pt x="1169670" y="287021"/>
                  </a:cubicBezTo>
                  <a:cubicBezTo>
                    <a:pt x="1167482" y="311085"/>
                    <a:pt x="1167667" y="335315"/>
                    <a:pt x="1165860" y="359411"/>
                  </a:cubicBezTo>
                  <a:cubicBezTo>
                    <a:pt x="1154175" y="515215"/>
                    <a:pt x="1165435" y="399635"/>
                    <a:pt x="1154430" y="454661"/>
                  </a:cubicBezTo>
                  <a:cubicBezTo>
                    <a:pt x="1147725" y="488188"/>
                    <a:pt x="1154225" y="466706"/>
                    <a:pt x="1146810" y="488951"/>
                  </a:cubicBezTo>
                  <a:cubicBezTo>
                    <a:pt x="1149819" y="585242"/>
                    <a:pt x="1144134" y="577101"/>
                    <a:pt x="1154430" y="633731"/>
                  </a:cubicBezTo>
                  <a:cubicBezTo>
                    <a:pt x="1155672" y="640563"/>
                    <a:pt x="1158273" y="656657"/>
                    <a:pt x="1162050" y="664211"/>
                  </a:cubicBezTo>
                  <a:cubicBezTo>
                    <a:pt x="1164098" y="668307"/>
                    <a:pt x="1167810" y="671457"/>
                    <a:pt x="1169670" y="675641"/>
                  </a:cubicBezTo>
                  <a:cubicBezTo>
                    <a:pt x="1172932" y="682981"/>
                    <a:pt x="1174750" y="690881"/>
                    <a:pt x="1177290" y="698501"/>
                  </a:cubicBezTo>
                  <a:lnTo>
                    <a:pt x="1181100" y="709931"/>
                  </a:lnTo>
                  <a:cubicBezTo>
                    <a:pt x="1191922" y="807331"/>
                    <a:pt x="1178247" y="685681"/>
                    <a:pt x="1188720" y="774701"/>
                  </a:cubicBezTo>
                  <a:cubicBezTo>
                    <a:pt x="1190064" y="786123"/>
                    <a:pt x="1190639" y="797647"/>
                    <a:pt x="1192530" y="808991"/>
                  </a:cubicBezTo>
                  <a:cubicBezTo>
                    <a:pt x="1193190" y="812952"/>
                    <a:pt x="1195237" y="816559"/>
                    <a:pt x="1196340" y="820421"/>
                  </a:cubicBezTo>
                  <a:cubicBezTo>
                    <a:pt x="1197779" y="825456"/>
                    <a:pt x="1198645" y="830645"/>
                    <a:pt x="1200150" y="835661"/>
                  </a:cubicBezTo>
                  <a:cubicBezTo>
                    <a:pt x="1202458" y="843354"/>
                    <a:pt x="1206195" y="850645"/>
                    <a:pt x="1207770" y="858521"/>
                  </a:cubicBezTo>
                  <a:cubicBezTo>
                    <a:pt x="1216905" y="904196"/>
                    <a:pt x="1213261" y="883846"/>
                    <a:pt x="1219200" y="919481"/>
                  </a:cubicBezTo>
                  <a:cubicBezTo>
                    <a:pt x="1217930" y="938531"/>
                    <a:pt x="1217200" y="957625"/>
                    <a:pt x="1215390" y="976631"/>
                  </a:cubicBezTo>
                  <a:cubicBezTo>
                    <a:pt x="1213524" y="996229"/>
                    <a:pt x="1211553" y="997709"/>
                    <a:pt x="1207770" y="1014731"/>
                  </a:cubicBezTo>
                  <a:cubicBezTo>
                    <a:pt x="1206365" y="1021053"/>
                    <a:pt x="1206234" y="1027718"/>
                    <a:pt x="1203960" y="1033781"/>
                  </a:cubicBezTo>
                  <a:cubicBezTo>
                    <a:pt x="1202352" y="1038068"/>
                    <a:pt x="1198533" y="1041191"/>
                    <a:pt x="1196340" y="1045211"/>
                  </a:cubicBezTo>
                  <a:cubicBezTo>
                    <a:pt x="1190901" y="1055183"/>
                    <a:pt x="1184692" y="1064915"/>
                    <a:pt x="1181100" y="1075691"/>
                  </a:cubicBezTo>
                  <a:cubicBezTo>
                    <a:pt x="1179830" y="1079501"/>
                    <a:pt x="1179799" y="1083985"/>
                    <a:pt x="1177290" y="1087121"/>
                  </a:cubicBezTo>
                  <a:cubicBezTo>
                    <a:pt x="1174429" y="1090697"/>
                    <a:pt x="1169670" y="1092201"/>
                    <a:pt x="1165860" y="1094741"/>
                  </a:cubicBezTo>
                  <a:cubicBezTo>
                    <a:pt x="1151965" y="1136426"/>
                    <a:pt x="1174125" y="1073286"/>
                    <a:pt x="1154430" y="1117601"/>
                  </a:cubicBezTo>
                  <a:cubicBezTo>
                    <a:pt x="1151168" y="1124941"/>
                    <a:pt x="1149350" y="1132841"/>
                    <a:pt x="1146810" y="1140461"/>
                  </a:cubicBezTo>
                  <a:cubicBezTo>
                    <a:pt x="1145540" y="1144271"/>
                    <a:pt x="1145840" y="1149051"/>
                    <a:pt x="1143000" y="1151891"/>
                  </a:cubicBezTo>
                  <a:cubicBezTo>
                    <a:pt x="1097211" y="1197680"/>
                    <a:pt x="1151145" y="1145738"/>
                    <a:pt x="1116330" y="1174751"/>
                  </a:cubicBezTo>
                  <a:cubicBezTo>
                    <a:pt x="1112191" y="1178200"/>
                    <a:pt x="1109469" y="1183325"/>
                    <a:pt x="1104900" y="1186181"/>
                  </a:cubicBezTo>
                  <a:cubicBezTo>
                    <a:pt x="1099100" y="1189806"/>
                    <a:pt x="1092200" y="1191261"/>
                    <a:pt x="1085850" y="1193801"/>
                  </a:cubicBezTo>
                  <a:cubicBezTo>
                    <a:pt x="1083310" y="1197611"/>
                    <a:pt x="1082206" y="1202959"/>
                    <a:pt x="1078230" y="1205231"/>
                  </a:cubicBezTo>
                  <a:cubicBezTo>
                    <a:pt x="1072607" y="1208444"/>
                    <a:pt x="1065462" y="1207470"/>
                    <a:pt x="1059180" y="1209041"/>
                  </a:cubicBezTo>
                  <a:cubicBezTo>
                    <a:pt x="1055284" y="1210015"/>
                    <a:pt x="1051342" y="1211055"/>
                    <a:pt x="1047750" y="1212851"/>
                  </a:cubicBezTo>
                  <a:cubicBezTo>
                    <a:pt x="1043654" y="1214899"/>
                    <a:pt x="1040529" y="1218667"/>
                    <a:pt x="1036320" y="1220471"/>
                  </a:cubicBezTo>
                  <a:cubicBezTo>
                    <a:pt x="1026369" y="1224736"/>
                    <a:pt x="996510" y="1227599"/>
                    <a:pt x="990600" y="1228091"/>
                  </a:cubicBezTo>
                  <a:cubicBezTo>
                    <a:pt x="970311" y="1229782"/>
                    <a:pt x="949960" y="1230631"/>
                    <a:pt x="929640" y="1231901"/>
                  </a:cubicBezTo>
                  <a:cubicBezTo>
                    <a:pt x="902235" y="1241036"/>
                    <a:pt x="936458" y="1229953"/>
                    <a:pt x="902970" y="1239521"/>
                  </a:cubicBezTo>
                  <a:cubicBezTo>
                    <a:pt x="891353" y="1242840"/>
                    <a:pt x="889203" y="1245156"/>
                    <a:pt x="876300" y="1247141"/>
                  </a:cubicBezTo>
                  <a:cubicBezTo>
                    <a:pt x="832928" y="1253814"/>
                    <a:pt x="778844" y="1253290"/>
                    <a:pt x="739140" y="1254761"/>
                  </a:cubicBezTo>
                  <a:cubicBezTo>
                    <a:pt x="730621" y="1252631"/>
                    <a:pt x="706606" y="1247041"/>
                    <a:pt x="701040" y="1243331"/>
                  </a:cubicBezTo>
                  <a:cubicBezTo>
                    <a:pt x="697230" y="1240791"/>
                    <a:pt x="693996" y="1237027"/>
                    <a:pt x="689610" y="1235711"/>
                  </a:cubicBezTo>
                  <a:cubicBezTo>
                    <a:pt x="681008" y="1233131"/>
                    <a:pt x="671830" y="1233171"/>
                    <a:pt x="662940" y="1231901"/>
                  </a:cubicBezTo>
                  <a:cubicBezTo>
                    <a:pt x="657860" y="1228091"/>
                    <a:pt x="653881" y="1221925"/>
                    <a:pt x="647700" y="1220471"/>
                  </a:cubicBezTo>
                  <a:cubicBezTo>
                    <a:pt x="631581" y="1216678"/>
                    <a:pt x="614601" y="1218715"/>
                    <a:pt x="598170" y="1216661"/>
                  </a:cubicBezTo>
                  <a:cubicBezTo>
                    <a:pt x="594185" y="1216163"/>
                    <a:pt x="590550" y="1214121"/>
                    <a:pt x="586740" y="1212851"/>
                  </a:cubicBezTo>
                  <a:cubicBezTo>
                    <a:pt x="537210" y="1214121"/>
                    <a:pt x="487696" y="1216661"/>
                    <a:pt x="438150" y="1216661"/>
                  </a:cubicBezTo>
                  <a:cubicBezTo>
                    <a:pt x="411450" y="1216661"/>
                    <a:pt x="384748" y="1215068"/>
                    <a:pt x="358140" y="1212851"/>
                  </a:cubicBezTo>
                  <a:cubicBezTo>
                    <a:pt x="354138" y="1212517"/>
                    <a:pt x="350606" y="1210015"/>
                    <a:pt x="346710" y="1209041"/>
                  </a:cubicBezTo>
                  <a:cubicBezTo>
                    <a:pt x="340428" y="1207470"/>
                    <a:pt x="334122" y="1205648"/>
                    <a:pt x="327660" y="1205231"/>
                  </a:cubicBezTo>
                  <a:cubicBezTo>
                    <a:pt x="294684" y="1203104"/>
                    <a:pt x="261620" y="1202691"/>
                    <a:pt x="228600" y="1201421"/>
                  </a:cubicBezTo>
                  <a:cubicBezTo>
                    <a:pt x="220980" y="1200151"/>
                    <a:pt x="213449" y="1198108"/>
                    <a:pt x="205740" y="1197611"/>
                  </a:cubicBezTo>
                  <a:cubicBezTo>
                    <a:pt x="174031" y="1195565"/>
                    <a:pt x="141922" y="1198458"/>
                    <a:pt x="110490" y="1193801"/>
                  </a:cubicBezTo>
                  <a:cubicBezTo>
                    <a:pt x="105960" y="1193130"/>
                    <a:pt x="105801" y="1185889"/>
                    <a:pt x="102870" y="1182371"/>
                  </a:cubicBezTo>
                  <a:cubicBezTo>
                    <a:pt x="99421" y="1178232"/>
                    <a:pt x="94572" y="1175326"/>
                    <a:pt x="91440" y="1170941"/>
                  </a:cubicBezTo>
                  <a:cubicBezTo>
                    <a:pt x="77835" y="1151894"/>
                    <a:pt x="88557" y="1160403"/>
                    <a:pt x="80010" y="1140461"/>
                  </a:cubicBezTo>
                  <a:cubicBezTo>
                    <a:pt x="74930" y="1128608"/>
                    <a:pt x="71120" y="1128184"/>
                    <a:pt x="60960" y="1121411"/>
                  </a:cubicBezTo>
                  <a:cubicBezTo>
                    <a:pt x="53200" y="1098132"/>
                    <a:pt x="56682" y="1100545"/>
                    <a:pt x="41910" y="1083311"/>
                  </a:cubicBezTo>
                  <a:cubicBezTo>
                    <a:pt x="38403" y="1079220"/>
                    <a:pt x="34963" y="1074870"/>
                    <a:pt x="30480" y="1071881"/>
                  </a:cubicBezTo>
                  <a:cubicBezTo>
                    <a:pt x="27138" y="1069653"/>
                    <a:pt x="22860" y="1069341"/>
                    <a:pt x="19050" y="1068071"/>
                  </a:cubicBezTo>
                  <a:cubicBezTo>
                    <a:pt x="-3971" y="1033539"/>
                    <a:pt x="4639" y="1054331"/>
                    <a:pt x="0" y="1003301"/>
                  </a:cubicBezTo>
                  <a:cubicBezTo>
                    <a:pt x="2540" y="969011"/>
                    <a:pt x="4199" y="934644"/>
                    <a:pt x="7620" y="900431"/>
                  </a:cubicBezTo>
                  <a:cubicBezTo>
                    <a:pt x="8020" y="896435"/>
                    <a:pt x="10559" y="892921"/>
                    <a:pt x="11430" y="889001"/>
                  </a:cubicBezTo>
                  <a:cubicBezTo>
                    <a:pt x="12885" y="882456"/>
                    <a:pt x="15547" y="859076"/>
                    <a:pt x="19050" y="850901"/>
                  </a:cubicBezTo>
                  <a:cubicBezTo>
                    <a:pt x="20854" y="846692"/>
                    <a:pt x="24622" y="843567"/>
                    <a:pt x="26670" y="839471"/>
                  </a:cubicBezTo>
                  <a:cubicBezTo>
                    <a:pt x="28466" y="835879"/>
                    <a:pt x="28684" y="831633"/>
                    <a:pt x="30480" y="828041"/>
                  </a:cubicBezTo>
                  <a:cubicBezTo>
                    <a:pt x="32528" y="823945"/>
                    <a:pt x="36052" y="820707"/>
                    <a:pt x="38100" y="816611"/>
                  </a:cubicBezTo>
                  <a:cubicBezTo>
                    <a:pt x="53874" y="785063"/>
                    <a:pt x="27692" y="826508"/>
                    <a:pt x="49530" y="793751"/>
                  </a:cubicBezTo>
                  <a:cubicBezTo>
                    <a:pt x="50800" y="787401"/>
                    <a:pt x="52355" y="781101"/>
                    <a:pt x="53340" y="774701"/>
                  </a:cubicBezTo>
                  <a:cubicBezTo>
                    <a:pt x="54897" y="764581"/>
                    <a:pt x="55797" y="754370"/>
                    <a:pt x="57150" y="744221"/>
                  </a:cubicBezTo>
                  <a:cubicBezTo>
                    <a:pt x="58337" y="735320"/>
                    <a:pt x="59690" y="726441"/>
                    <a:pt x="60960" y="717551"/>
                  </a:cubicBezTo>
                  <a:cubicBezTo>
                    <a:pt x="59690" y="698501"/>
                    <a:pt x="60289" y="679234"/>
                    <a:pt x="57150" y="660401"/>
                  </a:cubicBezTo>
                  <a:cubicBezTo>
                    <a:pt x="56397" y="655884"/>
                    <a:pt x="50283" y="653488"/>
                    <a:pt x="49530" y="648971"/>
                  </a:cubicBezTo>
                  <a:cubicBezTo>
                    <a:pt x="48870" y="645010"/>
                    <a:pt x="50500" y="640381"/>
                    <a:pt x="53340" y="637541"/>
                  </a:cubicBezTo>
                  <a:cubicBezTo>
                    <a:pt x="66441" y="624440"/>
                    <a:pt x="73257" y="623282"/>
                    <a:pt x="87630" y="618491"/>
                  </a:cubicBezTo>
                  <a:cubicBezTo>
                    <a:pt x="90170" y="614681"/>
                    <a:pt x="91804" y="610076"/>
                    <a:pt x="95250" y="607061"/>
                  </a:cubicBezTo>
                  <a:cubicBezTo>
                    <a:pt x="102142" y="601030"/>
                    <a:pt x="118110" y="591821"/>
                    <a:pt x="118110" y="591821"/>
                  </a:cubicBezTo>
                  <a:cubicBezTo>
                    <a:pt x="120650" y="588011"/>
                    <a:pt x="122492" y="583629"/>
                    <a:pt x="125730" y="580391"/>
                  </a:cubicBezTo>
                  <a:cubicBezTo>
                    <a:pt x="128968" y="577153"/>
                    <a:pt x="134299" y="576347"/>
                    <a:pt x="137160" y="572771"/>
                  </a:cubicBezTo>
                  <a:cubicBezTo>
                    <a:pt x="139669" y="569635"/>
                    <a:pt x="139174" y="564933"/>
                    <a:pt x="140970" y="561341"/>
                  </a:cubicBezTo>
                  <a:cubicBezTo>
                    <a:pt x="148953" y="545375"/>
                    <a:pt x="146957" y="553177"/>
                    <a:pt x="160020" y="542291"/>
                  </a:cubicBezTo>
                  <a:cubicBezTo>
                    <a:pt x="164159" y="538842"/>
                    <a:pt x="166967" y="533850"/>
                    <a:pt x="171450" y="530861"/>
                  </a:cubicBezTo>
                  <a:cubicBezTo>
                    <a:pt x="205817" y="507950"/>
                    <a:pt x="158340" y="549406"/>
                    <a:pt x="194310" y="519431"/>
                  </a:cubicBezTo>
                  <a:cubicBezTo>
                    <a:pt x="231760" y="488223"/>
                    <a:pt x="183390" y="526541"/>
                    <a:pt x="213360" y="496571"/>
                  </a:cubicBezTo>
                  <a:cubicBezTo>
                    <a:pt x="216598" y="493333"/>
                    <a:pt x="220980" y="491491"/>
                    <a:pt x="224790" y="488951"/>
                  </a:cubicBezTo>
                  <a:cubicBezTo>
                    <a:pt x="234367" y="460221"/>
                    <a:pt x="220335" y="494520"/>
                    <a:pt x="240030" y="469901"/>
                  </a:cubicBezTo>
                  <a:cubicBezTo>
                    <a:pt x="242539" y="466765"/>
                    <a:pt x="241000" y="461311"/>
                    <a:pt x="243840" y="458471"/>
                  </a:cubicBezTo>
                  <a:cubicBezTo>
                    <a:pt x="246680" y="455631"/>
                    <a:pt x="251266" y="454969"/>
                    <a:pt x="255270" y="454661"/>
                  </a:cubicBezTo>
                  <a:cubicBezTo>
                    <a:pt x="284421" y="452419"/>
                    <a:pt x="313690" y="452121"/>
                    <a:pt x="342900" y="450851"/>
                  </a:cubicBezTo>
                  <a:cubicBezTo>
                    <a:pt x="365760" y="452121"/>
                    <a:pt x="388688" y="452490"/>
                    <a:pt x="411480" y="454661"/>
                  </a:cubicBezTo>
                  <a:cubicBezTo>
                    <a:pt x="415478" y="455042"/>
                    <a:pt x="418941" y="457860"/>
                    <a:pt x="422910" y="458471"/>
                  </a:cubicBezTo>
                  <a:cubicBezTo>
                    <a:pt x="435525" y="460412"/>
                    <a:pt x="448317" y="460945"/>
                    <a:pt x="461010" y="462281"/>
                  </a:cubicBezTo>
                  <a:lnTo>
                    <a:pt x="495300" y="466091"/>
                  </a:lnTo>
                  <a:cubicBezTo>
                    <a:pt x="499110" y="467361"/>
                    <a:pt x="502714" y="469901"/>
                    <a:pt x="506730" y="469901"/>
                  </a:cubicBezTo>
                  <a:cubicBezTo>
                    <a:pt x="531477" y="469901"/>
                    <a:pt x="523340" y="466210"/>
                    <a:pt x="541020" y="462281"/>
                  </a:cubicBezTo>
                  <a:cubicBezTo>
                    <a:pt x="548561" y="460605"/>
                    <a:pt x="556305" y="459986"/>
                    <a:pt x="563880" y="458471"/>
                  </a:cubicBezTo>
                  <a:cubicBezTo>
                    <a:pt x="569015" y="457444"/>
                    <a:pt x="574040" y="455931"/>
                    <a:pt x="579120" y="454661"/>
                  </a:cubicBezTo>
                  <a:cubicBezTo>
                    <a:pt x="619760" y="455931"/>
                    <a:pt x="660439" y="456276"/>
                    <a:pt x="701040" y="458471"/>
                  </a:cubicBezTo>
                  <a:cubicBezTo>
                    <a:pt x="707506" y="458821"/>
                    <a:pt x="713671" y="461425"/>
                    <a:pt x="720090" y="462281"/>
                  </a:cubicBezTo>
                  <a:cubicBezTo>
                    <a:pt x="732741" y="463968"/>
                    <a:pt x="745490" y="464821"/>
                    <a:pt x="758190" y="466091"/>
                  </a:cubicBezTo>
                  <a:cubicBezTo>
                    <a:pt x="788670" y="464821"/>
                    <a:pt x="820172" y="470212"/>
                    <a:pt x="849630" y="462281"/>
                  </a:cubicBezTo>
                  <a:cubicBezTo>
                    <a:pt x="857386" y="460193"/>
                    <a:pt x="857250" y="439421"/>
                    <a:pt x="857250" y="439421"/>
                  </a:cubicBezTo>
                  <a:cubicBezTo>
                    <a:pt x="858520" y="427991"/>
                    <a:pt x="859311" y="416498"/>
                    <a:pt x="861060" y="405131"/>
                  </a:cubicBezTo>
                  <a:cubicBezTo>
                    <a:pt x="862427" y="396246"/>
                    <a:pt x="865835" y="386996"/>
                    <a:pt x="868680" y="378461"/>
                  </a:cubicBezTo>
                  <a:cubicBezTo>
                    <a:pt x="870286" y="360792"/>
                    <a:pt x="872437" y="329194"/>
                    <a:pt x="876300" y="309881"/>
                  </a:cubicBezTo>
                  <a:cubicBezTo>
                    <a:pt x="877088" y="305943"/>
                    <a:pt x="878840" y="302261"/>
                    <a:pt x="880110" y="298451"/>
                  </a:cubicBezTo>
                  <a:cubicBezTo>
                    <a:pt x="878840" y="267971"/>
                    <a:pt x="879669" y="237331"/>
                    <a:pt x="876300" y="207011"/>
                  </a:cubicBezTo>
                  <a:cubicBezTo>
                    <a:pt x="875794" y="202460"/>
                    <a:pt x="870728" y="199677"/>
                    <a:pt x="868680" y="195581"/>
                  </a:cubicBezTo>
                  <a:cubicBezTo>
                    <a:pt x="866884" y="191989"/>
                    <a:pt x="866140" y="187961"/>
                    <a:pt x="864870" y="184151"/>
                  </a:cubicBezTo>
                  <a:cubicBezTo>
                    <a:pt x="866140" y="172721"/>
                    <a:pt x="864257" y="160477"/>
                    <a:pt x="868680" y="149861"/>
                  </a:cubicBezTo>
                  <a:cubicBezTo>
                    <a:pt x="871122" y="143999"/>
                    <a:pt x="878718" y="142072"/>
                    <a:pt x="883920" y="138431"/>
                  </a:cubicBezTo>
                  <a:cubicBezTo>
                    <a:pt x="891423" y="133179"/>
                    <a:pt x="899160" y="128271"/>
                    <a:pt x="906780" y="123191"/>
                  </a:cubicBezTo>
                  <a:cubicBezTo>
                    <a:pt x="910590" y="120651"/>
                    <a:pt x="913677" y="116219"/>
                    <a:pt x="918210" y="115571"/>
                  </a:cubicBezTo>
                  <a:cubicBezTo>
                    <a:pt x="950064" y="111020"/>
                    <a:pt x="936168" y="113939"/>
                    <a:pt x="960120" y="107951"/>
                  </a:cubicBezTo>
                  <a:cubicBezTo>
                    <a:pt x="973455" y="99061"/>
                    <a:pt x="980440" y="96521"/>
                    <a:pt x="986790" y="77471"/>
                  </a:cubicBezTo>
                  <a:cubicBezTo>
                    <a:pt x="990563" y="66153"/>
                    <a:pt x="992973" y="52238"/>
                    <a:pt x="1002030" y="43181"/>
                  </a:cubicBezTo>
                  <a:cubicBezTo>
                    <a:pt x="1005268" y="39943"/>
                    <a:pt x="1009650" y="38101"/>
                    <a:pt x="1013460" y="35561"/>
                  </a:cubicBezTo>
                  <a:cubicBezTo>
                    <a:pt x="1016000" y="31751"/>
                    <a:pt x="1018149" y="27649"/>
                    <a:pt x="1021080" y="24131"/>
                  </a:cubicBezTo>
                  <a:cubicBezTo>
                    <a:pt x="1024529" y="19992"/>
                    <a:pt x="1003935" y="4446"/>
                    <a:pt x="1005840" y="1271"/>
                  </a:cubicBezTo>
                  <a:close/>
                </a:path>
              </a:pathLst>
            </a:custGeom>
            <a:solidFill>
              <a:srgbClr val="FF0000">
                <a:alpha val="72157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/>
            </a:p>
          </p:txBody>
        </p:sp>
        <p:pic>
          <p:nvPicPr>
            <p:cNvPr id="9" name="Picture 4" descr="C:\Users\Rene.Christen\Desktop\Kirche mit Leuten.gif">
              <a:extLst>
                <a:ext uri="{FF2B5EF4-FFF2-40B4-BE49-F238E27FC236}">
                  <a16:creationId xmlns:a16="http://schemas.microsoft.com/office/drawing/2014/main" id="{4A458203-F3DE-F688-9276-CF26A213E383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066" r="12153" b="16208"/>
            <a:stretch/>
          </p:blipFill>
          <p:spPr bwMode="auto">
            <a:xfrm>
              <a:off x="6876256" y="-236562"/>
              <a:ext cx="1907306" cy="151928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4" name="Gruppieren 13">
            <a:extLst>
              <a:ext uri="{FF2B5EF4-FFF2-40B4-BE49-F238E27FC236}">
                <a16:creationId xmlns:a16="http://schemas.microsoft.com/office/drawing/2014/main" id="{F16A36AE-61F2-9451-38C6-A8CBD46CC8FD}"/>
              </a:ext>
            </a:extLst>
          </p:cNvPr>
          <p:cNvGrpSpPr/>
          <p:nvPr/>
        </p:nvGrpSpPr>
        <p:grpSpPr>
          <a:xfrm>
            <a:off x="4511824" y="188640"/>
            <a:ext cx="3168352" cy="3096344"/>
            <a:chOff x="4511824" y="188640"/>
            <a:chExt cx="3168352" cy="3096344"/>
          </a:xfrm>
        </p:grpSpPr>
        <p:sp>
          <p:nvSpPr>
            <p:cNvPr id="3" name="Pfeil nach unten 4">
              <a:extLst>
                <a:ext uri="{FF2B5EF4-FFF2-40B4-BE49-F238E27FC236}">
                  <a16:creationId xmlns:a16="http://schemas.microsoft.com/office/drawing/2014/main" id="{3984152A-DD4D-9D6C-DFCC-12CB172E7BE7}"/>
                </a:ext>
              </a:extLst>
            </p:cNvPr>
            <p:cNvSpPr/>
            <p:nvPr/>
          </p:nvSpPr>
          <p:spPr>
            <a:xfrm>
              <a:off x="4511824" y="188640"/>
              <a:ext cx="3168352" cy="3096344"/>
            </a:xfrm>
            <a:prstGeom prst="downArrow">
              <a:avLst>
                <a:gd name="adj1" fmla="val 50000"/>
                <a:gd name="adj2" fmla="val 39649"/>
              </a:avLst>
            </a:prstGeom>
            <a:solidFill>
              <a:srgbClr val="00CCFF">
                <a:alpha val="72549"/>
              </a:srgbClr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/>
            </a:p>
          </p:txBody>
        </p:sp>
        <p:sp>
          <p:nvSpPr>
            <p:cNvPr id="10" name="Textfeld 9">
              <a:extLst>
                <a:ext uri="{FF2B5EF4-FFF2-40B4-BE49-F238E27FC236}">
                  <a16:creationId xmlns:a16="http://schemas.microsoft.com/office/drawing/2014/main" id="{5FF8FC15-6FBE-0F61-4E7C-6BA5D3AF3076}"/>
                </a:ext>
              </a:extLst>
            </p:cNvPr>
            <p:cNvSpPr txBox="1"/>
            <p:nvPr/>
          </p:nvSpPr>
          <p:spPr>
            <a:xfrm>
              <a:off x="5519936" y="188640"/>
              <a:ext cx="1576932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CH" sz="6600" b="1" dirty="0">
                  <a:solidFill>
                    <a:schemeClr val="bg1"/>
                  </a:solidFill>
                  <a:latin typeface="+mj-lt"/>
                </a:rPr>
                <a:t>D1</a:t>
              </a:r>
            </a:p>
          </p:txBody>
        </p:sp>
      </p:grpSp>
      <p:grpSp>
        <p:nvGrpSpPr>
          <p:cNvPr id="15" name="Gruppieren 14">
            <a:extLst>
              <a:ext uri="{FF2B5EF4-FFF2-40B4-BE49-F238E27FC236}">
                <a16:creationId xmlns:a16="http://schemas.microsoft.com/office/drawing/2014/main" id="{8A5C840D-E956-53DF-F8F9-B372938A04BB}"/>
              </a:ext>
            </a:extLst>
          </p:cNvPr>
          <p:cNvGrpSpPr/>
          <p:nvPr/>
        </p:nvGrpSpPr>
        <p:grpSpPr>
          <a:xfrm>
            <a:off x="6960096" y="2060848"/>
            <a:ext cx="3671704" cy="2138154"/>
            <a:chOff x="6960096" y="2060848"/>
            <a:chExt cx="3671704" cy="2138154"/>
          </a:xfrm>
        </p:grpSpPr>
        <p:sp>
          <p:nvSpPr>
            <p:cNvPr id="5" name="180-Grad-Pfeil 7">
              <a:extLst>
                <a:ext uri="{FF2B5EF4-FFF2-40B4-BE49-F238E27FC236}">
                  <a16:creationId xmlns:a16="http://schemas.microsoft.com/office/drawing/2014/main" id="{2A240006-0326-111B-59AF-D152B2B4788A}"/>
                </a:ext>
              </a:extLst>
            </p:cNvPr>
            <p:cNvSpPr/>
            <p:nvPr/>
          </p:nvSpPr>
          <p:spPr>
            <a:xfrm rot="5400000" flipH="1">
              <a:off x="7726871" y="1294073"/>
              <a:ext cx="2138154" cy="3671704"/>
            </a:xfrm>
            <a:prstGeom prst="uturnArrow">
              <a:avLst>
                <a:gd name="adj1" fmla="val 36567"/>
                <a:gd name="adj2" fmla="val 25000"/>
                <a:gd name="adj3" fmla="val 24176"/>
                <a:gd name="adj4" fmla="val 44437"/>
                <a:gd name="adj5" fmla="val 82494"/>
              </a:avLst>
            </a:prstGeom>
            <a:solidFill>
              <a:srgbClr val="FF9900">
                <a:alpha val="81176"/>
              </a:srgbClr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/>
            </a:p>
          </p:txBody>
        </p:sp>
        <p:sp>
          <p:nvSpPr>
            <p:cNvPr id="11" name="Textfeld 10">
              <a:extLst>
                <a:ext uri="{FF2B5EF4-FFF2-40B4-BE49-F238E27FC236}">
                  <a16:creationId xmlns:a16="http://schemas.microsoft.com/office/drawing/2014/main" id="{B03C130A-BFFC-764C-0F48-75F48A887BAC}"/>
                </a:ext>
              </a:extLst>
            </p:cNvPr>
            <p:cNvSpPr txBox="1"/>
            <p:nvPr/>
          </p:nvSpPr>
          <p:spPr>
            <a:xfrm>
              <a:off x="7968208" y="2060848"/>
              <a:ext cx="1576932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CH" sz="6600" b="1">
                  <a:solidFill>
                    <a:schemeClr val="bg1"/>
                  </a:solidFill>
                  <a:latin typeface="+mj-lt"/>
                </a:rPr>
                <a:t>D2</a:t>
              </a:r>
              <a:endParaRPr lang="de-CH" sz="6600" b="1" dirty="0">
                <a:solidFill>
                  <a:schemeClr val="bg1"/>
                </a:solidFill>
                <a:latin typeface="+mj-lt"/>
              </a:endParaRPr>
            </a:p>
          </p:txBody>
        </p:sp>
      </p:grpSp>
      <p:grpSp>
        <p:nvGrpSpPr>
          <p:cNvPr id="16" name="Gruppieren 15">
            <a:extLst>
              <a:ext uri="{FF2B5EF4-FFF2-40B4-BE49-F238E27FC236}">
                <a16:creationId xmlns:a16="http://schemas.microsoft.com/office/drawing/2014/main" id="{0A65DD1A-1BA4-F93A-0D1D-9D31E405CFC1}"/>
              </a:ext>
            </a:extLst>
          </p:cNvPr>
          <p:cNvGrpSpPr/>
          <p:nvPr/>
        </p:nvGrpSpPr>
        <p:grpSpPr>
          <a:xfrm>
            <a:off x="4511824" y="3645023"/>
            <a:ext cx="3168352" cy="3212977"/>
            <a:chOff x="4511824" y="3645023"/>
            <a:chExt cx="3168352" cy="3212977"/>
          </a:xfrm>
        </p:grpSpPr>
        <p:sp>
          <p:nvSpPr>
            <p:cNvPr id="4" name="Pfeil nach unten 4">
              <a:extLst>
                <a:ext uri="{FF2B5EF4-FFF2-40B4-BE49-F238E27FC236}">
                  <a16:creationId xmlns:a16="http://schemas.microsoft.com/office/drawing/2014/main" id="{6A348846-B1F6-27F2-5134-069090B4FCDB}"/>
                </a:ext>
              </a:extLst>
            </p:cNvPr>
            <p:cNvSpPr/>
            <p:nvPr/>
          </p:nvSpPr>
          <p:spPr>
            <a:xfrm rot="10800000">
              <a:off x="4511824" y="3645023"/>
              <a:ext cx="3168352" cy="3096344"/>
            </a:xfrm>
            <a:prstGeom prst="downArrow">
              <a:avLst>
                <a:gd name="adj1" fmla="val 50000"/>
                <a:gd name="adj2" fmla="val 39649"/>
              </a:avLst>
            </a:prstGeom>
            <a:solidFill>
              <a:srgbClr val="00B050">
                <a:alpha val="72941"/>
              </a:srgbClr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/>
            </a:p>
          </p:txBody>
        </p:sp>
        <p:sp>
          <p:nvSpPr>
            <p:cNvPr id="12" name="Textfeld 11">
              <a:extLst>
                <a:ext uri="{FF2B5EF4-FFF2-40B4-BE49-F238E27FC236}">
                  <a16:creationId xmlns:a16="http://schemas.microsoft.com/office/drawing/2014/main" id="{03FDE562-2F85-64A8-DC08-523C22460DE8}"/>
                </a:ext>
              </a:extLst>
            </p:cNvPr>
            <p:cNvSpPr txBox="1"/>
            <p:nvPr/>
          </p:nvSpPr>
          <p:spPr>
            <a:xfrm>
              <a:off x="5519936" y="5750004"/>
              <a:ext cx="1576932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CH" sz="6600" b="1">
                  <a:solidFill>
                    <a:schemeClr val="bg1"/>
                  </a:solidFill>
                  <a:latin typeface="+mj-lt"/>
                </a:rPr>
                <a:t>D3</a:t>
              </a:r>
              <a:endParaRPr lang="de-CH" sz="6600" b="1" dirty="0">
                <a:solidFill>
                  <a:schemeClr val="bg1"/>
                </a:solidFill>
                <a:latin typeface="+mj-lt"/>
              </a:endParaRPr>
            </a:p>
          </p:txBody>
        </p:sp>
      </p:grpSp>
      <p:grpSp>
        <p:nvGrpSpPr>
          <p:cNvPr id="17" name="Gruppieren 16">
            <a:extLst>
              <a:ext uri="{FF2B5EF4-FFF2-40B4-BE49-F238E27FC236}">
                <a16:creationId xmlns:a16="http://schemas.microsoft.com/office/drawing/2014/main" id="{729C9E8C-048C-26B4-B9F1-91ECC7D580A7}"/>
              </a:ext>
            </a:extLst>
          </p:cNvPr>
          <p:cNvGrpSpPr/>
          <p:nvPr/>
        </p:nvGrpSpPr>
        <p:grpSpPr>
          <a:xfrm>
            <a:off x="1559496" y="2338057"/>
            <a:ext cx="3671704" cy="2160020"/>
            <a:chOff x="1559496" y="2338057"/>
            <a:chExt cx="3671704" cy="2160020"/>
          </a:xfrm>
        </p:grpSpPr>
        <p:sp>
          <p:nvSpPr>
            <p:cNvPr id="6" name="180-Grad-Pfeil 7">
              <a:extLst>
                <a:ext uri="{FF2B5EF4-FFF2-40B4-BE49-F238E27FC236}">
                  <a16:creationId xmlns:a16="http://schemas.microsoft.com/office/drawing/2014/main" id="{F57344AE-EE23-24EC-9E8A-F8A9F62DEFC5}"/>
                </a:ext>
              </a:extLst>
            </p:cNvPr>
            <p:cNvSpPr/>
            <p:nvPr/>
          </p:nvSpPr>
          <p:spPr>
            <a:xfrm rot="5400000" flipH="1">
              <a:off x="2326271" y="1593148"/>
              <a:ext cx="2138154" cy="3671704"/>
            </a:xfrm>
            <a:prstGeom prst="uturnArrow">
              <a:avLst>
                <a:gd name="adj1" fmla="val 36567"/>
                <a:gd name="adj2" fmla="val 25000"/>
                <a:gd name="adj3" fmla="val 24176"/>
                <a:gd name="adj4" fmla="val 44437"/>
                <a:gd name="adj5" fmla="val 82494"/>
              </a:avLst>
            </a:prstGeom>
            <a:solidFill>
              <a:srgbClr val="FFFF00">
                <a:alpha val="72941"/>
              </a:srgbClr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/>
            </a:p>
          </p:txBody>
        </p:sp>
        <p:sp>
          <p:nvSpPr>
            <p:cNvPr id="13" name="Textfeld 12">
              <a:extLst>
                <a:ext uri="{FF2B5EF4-FFF2-40B4-BE49-F238E27FC236}">
                  <a16:creationId xmlns:a16="http://schemas.microsoft.com/office/drawing/2014/main" id="{92428418-5AE4-6CBA-A0C2-4A870C1353E5}"/>
                </a:ext>
              </a:extLst>
            </p:cNvPr>
            <p:cNvSpPr txBox="1"/>
            <p:nvPr/>
          </p:nvSpPr>
          <p:spPr>
            <a:xfrm>
              <a:off x="2567608" y="2338057"/>
              <a:ext cx="1576932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CH" sz="6600" b="1">
                  <a:solidFill>
                    <a:schemeClr val="bg1"/>
                  </a:solidFill>
                  <a:latin typeface="+mj-lt"/>
                </a:rPr>
                <a:t>D4</a:t>
              </a:r>
              <a:endParaRPr lang="de-CH" sz="6600" b="1" dirty="0">
                <a:solidFill>
                  <a:schemeClr val="bg1"/>
                </a:solidFill>
                <a:latin typeface="+mj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68831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decel="56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decel="56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3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decel="56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3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3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decel="56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3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3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uppieren 6">
            <a:extLst>
              <a:ext uri="{FF2B5EF4-FFF2-40B4-BE49-F238E27FC236}">
                <a16:creationId xmlns:a16="http://schemas.microsoft.com/office/drawing/2014/main" id="{97CF82BB-5F48-56FD-E531-0929CCF2BA23}"/>
              </a:ext>
            </a:extLst>
          </p:cNvPr>
          <p:cNvGrpSpPr/>
          <p:nvPr/>
        </p:nvGrpSpPr>
        <p:grpSpPr>
          <a:xfrm>
            <a:off x="4295800" y="1628800"/>
            <a:ext cx="3600400" cy="3061612"/>
            <a:chOff x="6876256" y="-236562"/>
            <a:chExt cx="1907306" cy="1519283"/>
          </a:xfrm>
        </p:grpSpPr>
        <p:sp>
          <p:nvSpPr>
            <p:cNvPr id="8" name="Freihandform 2">
              <a:extLst>
                <a:ext uri="{FF2B5EF4-FFF2-40B4-BE49-F238E27FC236}">
                  <a16:creationId xmlns:a16="http://schemas.microsoft.com/office/drawing/2014/main" id="{5C3D70B5-3B8A-7611-020C-92D7932EA3BD}"/>
                </a:ext>
              </a:extLst>
            </p:cNvPr>
            <p:cNvSpPr/>
            <p:nvPr/>
          </p:nvSpPr>
          <p:spPr>
            <a:xfrm>
              <a:off x="7187520" y="-45566"/>
              <a:ext cx="1219200" cy="1254761"/>
            </a:xfrm>
            <a:custGeom>
              <a:avLst/>
              <a:gdLst>
                <a:gd name="connsiteX0" fmla="*/ 1005840 w 1219200"/>
                <a:gd name="connsiteY0" fmla="*/ 1271 h 1254761"/>
                <a:gd name="connsiteX1" fmla="*/ 1032510 w 1219200"/>
                <a:gd name="connsiteY1" fmla="*/ 5081 h 1254761"/>
                <a:gd name="connsiteX2" fmla="*/ 1040130 w 1219200"/>
                <a:gd name="connsiteY2" fmla="*/ 16511 h 1254761"/>
                <a:gd name="connsiteX3" fmla="*/ 1051560 w 1219200"/>
                <a:gd name="connsiteY3" fmla="*/ 24131 h 1254761"/>
                <a:gd name="connsiteX4" fmla="*/ 1066800 w 1219200"/>
                <a:gd name="connsiteY4" fmla="*/ 46991 h 1254761"/>
                <a:gd name="connsiteX5" fmla="*/ 1074420 w 1219200"/>
                <a:gd name="connsiteY5" fmla="*/ 58421 h 1254761"/>
                <a:gd name="connsiteX6" fmla="*/ 1097280 w 1219200"/>
                <a:gd name="connsiteY6" fmla="*/ 73661 h 1254761"/>
                <a:gd name="connsiteX7" fmla="*/ 1108710 w 1219200"/>
                <a:gd name="connsiteY7" fmla="*/ 81281 h 1254761"/>
                <a:gd name="connsiteX8" fmla="*/ 1120140 w 1219200"/>
                <a:gd name="connsiteY8" fmla="*/ 85091 h 1254761"/>
                <a:gd name="connsiteX9" fmla="*/ 1123950 w 1219200"/>
                <a:gd name="connsiteY9" fmla="*/ 96521 h 1254761"/>
                <a:gd name="connsiteX10" fmla="*/ 1158240 w 1219200"/>
                <a:gd name="connsiteY10" fmla="*/ 115571 h 1254761"/>
                <a:gd name="connsiteX11" fmla="*/ 1169670 w 1219200"/>
                <a:gd name="connsiteY11" fmla="*/ 172721 h 1254761"/>
                <a:gd name="connsiteX12" fmla="*/ 1177290 w 1219200"/>
                <a:gd name="connsiteY12" fmla="*/ 214631 h 1254761"/>
                <a:gd name="connsiteX13" fmla="*/ 1173480 w 1219200"/>
                <a:gd name="connsiteY13" fmla="*/ 275591 h 1254761"/>
                <a:gd name="connsiteX14" fmla="*/ 1169670 w 1219200"/>
                <a:gd name="connsiteY14" fmla="*/ 287021 h 1254761"/>
                <a:gd name="connsiteX15" fmla="*/ 1165860 w 1219200"/>
                <a:gd name="connsiteY15" fmla="*/ 359411 h 1254761"/>
                <a:gd name="connsiteX16" fmla="*/ 1154430 w 1219200"/>
                <a:gd name="connsiteY16" fmla="*/ 454661 h 1254761"/>
                <a:gd name="connsiteX17" fmla="*/ 1146810 w 1219200"/>
                <a:gd name="connsiteY17" fmla="*/ 488951 h 1254761"/>
                <a:gd name="connsiteX18" fmla="*/ 1154430 w 1219200"/>
                <a:gd name="connsiteY18" fmla="*/ 633731 h 1254761"/>
                <a:gd name="connsiteX19" fmla="*/ 1162050 w 1219200"/>
                <a:gd name="connsiteY19" fmla="*/ 664211 h 1254761"/>
                <a:gd name="connsiteX20" fmla="*/ 1169670 w 1219200"/>
                <a:gd name="connsiteY20" fmla="*/ 675641 h 1254761"/>
                <a:gd name="connsiteX21" fmla="*/ 1177290 w 1219200"/>
                <a:gd name="connsiteY21" fmla="*/ 698501 h 1254761"/>
                <a:gd name="connsiteX22" fmla="*/ 1181100 w 1219200"/>
                <a:gd name="connsiteY22" fmla="*/ 709931 h 1254761"/>
                <a:gd name="connsiteX23" fmla="*/ 1188720 w 1219200"/>
                <a:gd name="connsiteY23" fmla="*/ 774701 h 1254761"/>
                <a:gd name="connsiteX24" fmla="*/ 1192530 w 1219200"/>
                <a:gd name="connsiteY24" fmla="*/ 808991 h 1254761"/>
                <a:gd name="connsiteX25" fmla="*/ 1196340 w 1219200"/>
                <a:gd name="connsiteY25" fmla="*/ 820421 h 1254761"/>
                <a:gd name="connsiteX26" fmla="*/ 1200150 w 1219200"/>
                <a:gd name="connsiteY26" fmla="*/ 835661 h 1254761"/>
                <a:gd name="connsiteX27" fmla="*/ 1207770 w 1219200"/>
                <a:gd name="connsiteY27" fmla="*/ 858521 h 1254761"/>
                <a:gd name="connsiteX28" fmla="*/ 1219200 w 1219200"/>
                <a:gd name="connsiteY28" fmla="*/ 919481 h 1254761"/>
                <a:gd name="connsiteX29" fmla="*/ 1215390 w 1219200"/>
                <a:gd name="connsiteY29" fmla="*/ 976631 h 1254761"/>
                <a:gd name="connsiteX30" fmla="*/ 1207770 w 1219200"/>
                <a:gd name="connsiteY30" fmla="*/ 1014731 h 1254761"/>
                <a:gd name="connsiteX31" fmla="*/ 1203960 w 1219200"/>
                <a:gd name="connsiteY31" fmla="*/ 1033781 h 1254761"/>
                <a:gd name="connsiteX32" fmla="*/ 1196340 w 1219200"/>
                <a:gd name="connsiteY32" fmla="*/ 1045211 h 1254761"/>
                <a:gd name="connsiteX33" fmla="*/ 1181100 w 1219200"/>
                <a:gd name="connsiteY33" fmla="*/ 1075691 h 1254761"/>
                <a:gd name="connsiteX34" fmla="*/ 1177290 w 1219200"/>
                <a:gd name="connsiteY34" fmla="*/ 1087121 h 1254761"/>
                <a:gd name="connsiteX35" fmla="*/ 1165860 w 1219200"/>
                <a:gd name="connsiteY35" fmla="*/ 1094741 h 1254761"/>
                <a:gd name="connsiteX36" fmla="*/ 1154430 w 1219200"/>
                <a:gd name="connsiteY36" fmla="*/ 1117601 h 1254761"/>
                <a:gd name="connsiteX37" fmla="*/ 1146810 w 1219200"/>
                <a:gd name="connsiteY37" fmla="*/ 1140461 h 1254761"/>
                <a:gd name="connsiteX38" fmla="*/ 1143000 w 1219200"/>
                <a:gd name="connsiteY38" fmla="*/ 1151891 h 1254761"/>
                <a:gd name="connsiteX39" fmla="*/ 1116330 w 1219200"/>
                <a:gd name="connsiteY39" fmla="*/ 1174751 h 1254761"/>
                <a:gd name="connsiteX40" fmla="*/ 1104900 w 1219200"/>
                <a:gd name="connsiteY40" fmla="*/ 1186181 h 1254761"/>
                <a:gd name="connsiteX41" fmla="*/ 1085850 w 1219200"/>
                <a:gd name="connsiteY41" fmla="*/ 1193801 h 1254761"/>
                <a:gd name="connsiteX42" fmla="*/ 1078230 w 1219200"/>
                <a:gd name="connsiteY42" fmla="*/ 1205231 h 1254761"/>
                <a:gd name="connsiteX43" fmla="*/ 1059180 w 1219200"/>
                <a:gd name="connsiteY43" fmla="*/ 1209041 h 1254761"/>
                <a:gd name="connsiteX44" fmla="*/ 1047750 w 1219200"/>
                <a:gd name="connsiteY44" fmla="*/ 1212851 h 1254761"/>
                <a:gd name="connsiteX45" fmla="*/ 1036320 w 1219200"/>
                <a:gd name="connsiteY45" fmla="*/ 1220471 h 1254761"/>
                <a:gd name="connsiteX46" fmla="*/ 990600 w 1219200"/>
                <a:gd name="connsiteY46" fmla="*/ 1228091 h 1254761"/>
                <a:gd name="connsiteX47" fmla="*/ 929640 w 1219200"/>
                <a:gd name="connsiteY47" fmla="*/ 1231901 h 1254761"/>
                <a:gd name="connsiteX48" fmla="*/ 902970 w 1219200"/>
                <a:gd name="connsiteY48" fmla="*/ 1239521 h 1254761"/>
                <a:gd name="connsiteX49" fmla="*/ 876300 w 1219200"/>
                <a:gd name="connsiteY49" fmla="*/ 1247141 h 1254761"/>
                <a:gd name="connsiteX50" fmla="*/ 739140 w 1219200"/>
                <a:gd name="connsiteY50" fmla="*/ 1254761 h 1254761"/>
                <a:gd name="connsiteX51" fmla="*/ 701040 w 1219200"/>
                <a:gd name="connsiteY51" fmla="*/ 1243331 h 1254761"/>
                <a:gd name="connsiteX52" fmla="*/ 689610 w 1219200"/>
                <a:gd name="connsiteY52" fmla="*/ 1235711 h 1254761"/>
                <a:gd name="connsiteX53" fmla="*/ 662940 w 1219200"/>
                <a:gd name="connsiteY53" fmla="*/ 1231901 h 1254761"/>
                <a:gd name="connsiteX54" fmla="*/ 647700 w 1219200"/>
                <a:gd name="connsiteY54" fmla="*/ 1220471 h 1254761"/>
                <a:gd name="connsiteX55" fmla="*/ 598170 w 1219200"/>
                <a:gd name="connsiteY55" fmla="*/ 1216661 h 1254761"/>
                <a:gd name="connsiteX56" fmla="*/ 586740 w 1219200"/>
                <a:gd name="connsiteY56" fmla="*/ 1212851 h 1254761"/>
                <a:gd name="connsiteX57" fmla="*/ 438150 w 1219200"/>
                <a:gd name="connsiteY57" fmla="*/ 1216661 h 1254761"/>
                <a:gd name="connsiteX58" fmla="*/ 358140 w 1219200"/>
                <a:gd name="connsiteY58" fmla="*/ 1212851 h 1254761"/>
                <a:gd name="connsiteX59" fmla="*/ 346710 w 1219200"/>
                <a:gd name="connsiteY59" fmla="*/ 1209041 h 1254761"/>
                <a:gd name="connsiteX60" fmla="*/ 327660 w 1219200"/>
                <a:gd name="connsiteY60" fmla="*/ 1205231 h 1254761"/>
                <a:gd name="connsiteX61" fmla="*/ 228600 w 1219200"/>
                <a:gd name="connsiteY61" fmla="*/ 1201421 h 1254761"/>
                <a:gd name="connsiteX62" fmla="*/ 205740 w 1219200"/>
                <a:gd name="connsiteY62" fmla="*/ 1197611 h 1254761"/>
                <a:gd name="connsiteX63" fmla="*/ 110490 w 1219200"/>
                <a:gd name="connsiteY63" fmla="*/ 1193801 h 1254761"/>
                <a:gd name="connsiteX64" fmla="*/ 102870 w 1219200"/>
                <a:gd name="connsiteY64" fmla="*/ 1182371 h 1254761"/>
                <a:gd name="connsiteX65" fmla="*/ 91440 w 1219200"/>
                <a:gd name="connsiteY65" fmla="*/ 1170941 h 1254761"/>
                <a:gd name="connsiteX66" fmla="*/ 80010 w 1219200"/>
                <a:gd name="connsiteY66" fmla="*/ 1140461 h 1254761"/>
                <a:gd name="connsiteX67" fmla="*/ 60960 w 1219200"/>
                <a:gd name="connsiteY67" fmla="*/ 1121411 h 1254761"/>
                <a:gd name="connsiteX68" fmla="*/ 41910 w 1219200"/>
                <a:gd name="connsiteY68" fmla="*/ 1083311 h 1254761"/>
                <a:gd name="connsiteX69" fmla="*/ 30480 w 1219200"/>
                <a:gd name="connsiteY69" fmla="*/ 1071881 h 1254761"/>
                <a:gd name="connsiteX70" fmla="*/ 19050 w 1219200"/>
                <a:gd name="connsiteY70" fmla="*/ 1068071 h 1254761"/>
                <a:gd name="connsiteX71" fmla="*/ 0 w 1219200"/>
                <a:gd name="connsiteY71" fmla="*/ 1003301 h 1254761"/>
                <a:gd name="connsiteX72" fmla="*/ 7620 w 1219200"/>
                <a:gd name="connsiteY72" fmla="*/ 900431 h 1254761"/>
                <a:gd name="connsiteX73" fmla="*/ 11430 w 1219200"/>
                <a:gd name="connsiteY73" fmla="*/ 889001 h 1254761"/>
                <a:gd name="connsiteX74" fmla="*/ 19050 w 1219200"/>
                <a:gd name="connsiteY74" fmla="*/ 850901 h 1254761"/>
                <a:gd name="connsiteX75" fmla="*/ 26670 w 1219200"/>
                <a:gd name="connsiteY75" fmla="*/ 839471 h 1254761"/>
                <a:gd name="connsiteX76" fmla="*/ 30480 w 1219200"/>
                <a:gd name="connsiteY76" fmla="*/ 828041 h 1254761"/>
                <a:gd name="connsiteX77" fmla="*/ 38100 w 1219200"/>
                <a:gd name="connsiteY77" fmla="*/ 816611 h 1254761"/>
                <a:gd name="connsiteX78" fmla="*/ 49530 w 1219200"/>
                <a:gd name="connsiteY78" fmla="*/ 793751 h 1254761"/>
                <a:gd name="connsiteX79" fmla="*/ 53340 w 1219200"/>
                <a:gd name="connsiteY79" fmla="*/ 774701 h 1254761"/>
                <a:gd name="connsiteX80" fmla="*/ 57150 w 1219200"/>
                <a:gd name="connsiteY80" fmla="*/ 744221 h 1254761"/>
                <a:gd name="connsiteX81" fmla="*/ 60960 w 1219200"/>
                <a:gd name="connsiteY81" fmla="*/ 717551 h 1254761"/>
                <a:gd name="connsiteX82" fmla="*/ 57150 w 1219200"/>
                <a:gd name="connsiteY82" fmla="*/ 660401 h 1254761"/>
                <a:gd name="connsiteX83" fmla="*/ 49530 w 1219200"/>
                <a:gd name="connsiteY83" fmla="*/ 648971 h 1254761"/>
                <a:gd name="connsiteX84" fmla="*/ 53340 w 1219200"/>
                <a:gd name="connsiteY84" fmla="*/ 637541 h 1254761"/>
                <a:gd name="connsiteX85" fmla="*/ 87630 w 1219200"/>
                <a:gd name="connsiteY85" fmla="*/ 618491 h 1254761"/>
                <a:gd name="connsiteX86" fmla="*/ 95250 w 1219200"/>
                <a:gd name="connsiteY86" fmla="*/ 607061 h 1254761"/>
                <a:gd name="connsiteX87" fmla="*/ 118110 w 1219200"/>
                <a:gd name="connsiteY87" fmla="*/ 591821 h 1254761"/>
                <a:gd name="connsiteX88" fmla="*/ 125730 w 1219200"/>
                <a:gd name="connsiteY88" fmla="*/ 580391 h 1254761"/>
                <a:gd name="connsiteX89" fmla="*/ 137160 w 1219200"/>
                <a:gd name="connsiteY89" fmla="*/ 572771 h 1254761"/>
                <a:gd name="connsiteX90" fmla="*/ 140970 w 1219200"/>
                <a:gd name="connsiteY90" fmla="*/ 561341 h 1254761"/>
                <a:gd name="connsiteX91" fmla="*/ 160020 w 1219200"/>
                <a:gd name="connsiteY91" fmla="*/ 542291 h 1254761"/>
                <a:gd name="connsiteX92" fmla="*/ 171450 w 1219200"/>
                <a:gd name="connsiteY92" fmla="*/ 530861 h 1254761"/>
                <a:gd name="connsiteX93" fmla="*/ 194310 w 1219200"/>
                <a:gd name="connsiteY93" fmla="*/ 519431 h 1254761"/>
                <a:gd name="connsiteX94" fmla="*/ 213360 w 1219200"/>
                <a:gd name="connsiteY94" fmla="*/ 496571 h 1254761"/>
                <a:gd name="connsiteX95" fmla="*/ 224790 w 1219200"/>
                <a:gd name="connsiteY95" fmla="*/ 488951 h 1254761"/>
                <a:gd name="connsiteX96" fmla="*/ 240030 w 1219200"/>
                <a:gd name="connsiteY96" fmla="*/ 469901 h 1254761"/>
                <a:gd name="connsiteX97" fmla="*/ 243840 w 1219200"/>
                <a:gd name="connsiteY97" fmla="*/ 458471 h 1254761"/>
                <a:gd name="connsiteX98" fmla="*/ 255270 w 1219200"/>
                <a:gd name="connsiteY98" fmla="*/ 454661 h 1254761"/>
                <a:gd name="connsiteX99" fmla="*/ 342900 w 1219200"/>
                <a:gd name="connsiteY99" fmla="*/ 450851 h 1254761"/>
                <a:gd name="connsiteX100" fmla="*/ 411480 w 1219200"/>
                <a:gd name="connsiteY100" fmla="*/ 454661 h 1254761"/>
                <a:gd name="connsiteX101" fmla="*/ 422910 w 1219200"/>
                <a:gd name="connsiteY101" fmla="*/ 458471 h 1254761"/>
                <a:gd name="connsiteX102" fmla="*/ 461010 w 1219200"/>
                <a:gd name="connsiteY102" fmla="*/ 462281 h 1254761"/>
                <a:gd name="connsiteX103" fmla="*/ 495300 w 1219200"/>
                <a:gd name="connsiteY103" fmla="*/ 466091 h 1254761"/>
                <a:gd name="connsiteX104" fmla="*/ 506730 w 1219200"/>
                <a:gd name="connsiteY104" fmla="*/ 469901 h 1254761"/>
                <a:gd name="connsiteX105" fmla="*/ 541020 w 1219200"/>
                <a:gd name="connsiteY105" fmla="*/ 462281 h 1254761"/>
                <a:gd name="connsiteX106" fmla="*/ 563880 w 1219200"/>
                <a:gd name="connsiteY106" fmla="*/ 458471 h 1254761"/>
                <a:gd name="connsiteX107" fmla="*/ 579120 w 1219200"/>
                <a:gd name="connsiteY107" fmla="*/ 454661 h 1254761"/>
                <a:gd name="connsiteX108" fmla="*/ 701040 w 1219200"/>
                <a:gd name="connsiteY108" fmla="*/ 458471 h 1254761"/>
                <a:gd name="connsiteX109" fmla="*/ 720090 w 1219200"/>
                <a:gd name="connsiteY109" fmla="*/ 462281 h 1254761"/>
                <a:gd name="connsiteX110" fmla="*/ 758190 w 1219200"/>
                <a:gd name="connsiteY110" fmla="*/ 466091 h 1254761"/>
                <a:gd name="connsiteX111" fmla="*/ 849630 w 1219200"/>
                <a:gd name="connsiteY111" fmla="*/ 462281 h 1254761"/>
                <a:gd name="connsiteX112" fmla="*/ 857250 w 1219200"/>
                <a:gd name="connsiteY112" fmla="*/ 439421 h 1254761"/>
                <a:gd name="connsiteX113" fmla="*/ 861060 w 1219200"/>
                <a:gd name="connsiteY113" fmla="*/ 405131 h 1254761"/>
                <a:gd name="connsiteX114" fmla="*/ 868680 w 1219200"/>
                <a:gd name="connsiteY114" fmla="*/ 378461 h 1254761"/>
                <a:gd name="connsiteX115" fmla="*/ 876300 w 1219200"/>
                <a:gd name="connsiteY115" fmla="*/ 309881 h 1254761"/>
                <a:gd name="connsiteX116" fmla="*/ 880110 w 1219200"/>
                <a:gd name="connsiteY116" fmla="*/ 298451 h 1254761"/>
                <a:gd name="connsiteX117" fmla="*/ 876300 w 1219200"/>
                <a:gd name="connsiteY117" fmla="*/ 207011 h 1254761"/>
                <a:gd name="connsiteX118" fmla="*/ 868680 w 1219200"/>
                <a:gd name="connsiteY118" fmla="*/ 195581 h 1254761"/>
                <a:gd name="connsiteX119" fmla="*/ 864870 w 1219200"/>
                <a:gd name="connsiteY119" fmla="*/ 184151 h 1254761"/>
                <a:gd name="connsiteX120" fmla="*/ 868680 w 1219200"/>
                <a:gd name="connsiteY120" fmla="*/ 149861 h 1254761"/>
                <a:gd name="connsiteX121" fmla="*/ 883920 w 1219200"/>
                <a:gd name="connsiteY121" fmla="*/ 138431 h 1254761"/>
                <a:gd name="connsiteX122" fmla="*/ 906780 w 1219200"/>
                <a:gd name="connsiteY122" fmla="*/ 123191 h 1254761"/>
                <a:gd name="connsiteX123" fmla="*/ 918210 w 1219200"/>
                <a:gd name="connsiteY123" fmla="*/ 115571 h 1254761"/>
                <a:gd name="connsiteX124" fmla="*/ 960120 w 1219200"/>
                <a:gd name="connsiteY124" fmla="*/ 107951 h 1254761"/>
                <a:gd name="connsiteX125" fmla="*/ 986790 w 1219200"/>
                <a:gd name="connsiteY125" fmla="*/ 77471 h 1254761"/>
                <a:gd name="connsiteX126" fmla="*/ 1002030 w 1219200"/>
                <a:gd name="connsiteY126" fmla="*/ 43181 h 1254761"/>
                <a:gd name="connsiteX127" fmla="*/ 1013460 w 1219200"/>
                <a:gd name="connsiteY127" fmla="*/ 35561 h 1254761"/>
                <a:gd name="connsiteX128" fmla="*/ 1021080 w 1219200"/>
                <a:gd name="connsiteY128" fmla="*/ 24131 h 1254761"/>
                <a:gd name="connsiteX129" fmla="*/ 1005840 w 1219200"/>
                <a:gd name="connsiteY129" fmla="*/ 1271 h 12547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</a:cxnLst>
              <a:rect l="l" t="t" r="r" b="b"/>
              <a:pathLst>
                <a:path w="1219200" h="1254761">
                  <a:moveTo>
                    <a:pt x="1005840" y="1271"/>
                  </a:moveTo>
                  <a:cubicBezTo>
                    <a:pt x="1007745" y="-1904"/>
                    <a:pt x="1024304" y="1434"/>
                    <a:pt x="1032510" y="5081"/>
                  </a:cubicBezTo>
                  <a:cubicBezTo>
                    <a:pt x="1036694" y="6941"/>
                    <a:pt x="1036892" y="13273"/>
                    <a:pt x="1040130" y="16511"/>
                  </a:cubicBezTo>
                  <a:cubicBezTo>
                    <a:pt x="1043368" y="19749"/>
                    <a:pt x="1047750" y="21591"/>
                    <a:pt x="1051560" y="24131"/>
                  </a:cubicBezTo>
                  <a:lnTo>
                    <a:pt x="1066800" y="46991"/>
                  </a:lnTo>
                  <a:cubicBezTo>
                    <a:pt x="1069340" y="50801"/>
                    <a:pt x="1070610" y="55881"/>
                    <a:pt x="1074420" y="58421"/>
                  </a:cubicBezTo>
                  <a:lnTo>
                    <a:pt x="1097280" y="73661"/>
                  </a:lnTo>
                  <a:cubicBezTo>
                    <a:pt x="1101090" y="76201"/>
                    <a:pt x="1104366" y="79833"/>
                    <a:pt x="1108710" y="81281"/>
                  </a:cubicBezTo>
                  <a:lnTo>
                    <a:pt x="1120140" y="85091"/>
                  </a:lnTo>
                  <a:cubicBezTo>
                    <a:pt x="1121410" y="88901"/>
                    <a:pt x="1121110" y="93681"/>
                    <a:pt x="1123950" y="96521"/>
                  </a:cubicBezTo>
                  <a:cubicBezTo>
                    <a:pt x="1137051" y="109622"/>
                    <a:pt x="1143867" y="110780"/>
                    <a:pt x="1158240" y="115571"/>
                  </a:cubicBezTo>
                  <a:cubicBezTo>
                    <a:pt x="1174638" y="140168"/>
                    <a:pt x="1164494" y="120959"/>
                    <a:pt x="1169670" y="172721"/>
                  </a:cubicBezTo>
                  <a:cubicBezTo>
                    <a:pt x="1172747" y="203493"/>
                    <a:pt x="1170725" y="194936"/>
                    <a:pt x="1177290" y="214631"/>
                  </a:cubicBezTo>
                  <a:cubicBezTo>
                    <a:pt x="1176020" y="234951"/>
                    <a:pt x="1175611" y="255343"/>
                    <a:pt x="1173480" y="275591"/>
                  </a:cubicBezTo>
                  <a:cubicBezTo>
                    <a:pt x="1173060" y="279585"/>
                    <a:pt x="1170034" y="283021"/>
                    <a:pt x="1169670" y="287021"/>
                  </a:cubicBezTo>
                  <a:cubicBezTo>
                    <a:pt x="1167482" y="311085"/>
                    <a:pt x="1167667" y="335315"/>
                    <a:pt x="1165860" y="359411"/>
                  </a:cubicBezTo>
                  <a:cubicBezTo>
                    <a:pt x="1154175" y="515215"/>
                    <a:pt x="1165435" y="399635"/>
                    <a:pt x="1154430" y="454661"/>
                  </a:cubicBezTo>
                  <a:cubicBezTo>
                    <a:pt x="1147725" y="488188"/>
                    <a:pt x="1154225" y="466706"/>
                    <a:pt x="1146810" y="488951"/>
                  </a:cubicBezTo>
                  <a:cubicBezTo>
                    <a:pt x="1149819" y="585242"/>
                    <a:pt x="1144134" y="577101"/>
                    <a:pt x="1154430" y="633731"/>
                  </a:cubicBezTo>
                  <a:cubicBezTo>
                    <a:pt x="1155672" y="640563"/>
                    <a:pt x="1158273" y="656657"/>
                    <a:pt x="1162050" y="664211"/>
                  </a:cubicBezTo>
                  <a:cubicBezTo>
                    <a:pt x="1164098" y="668307"/>
                    <a:pt x="1167810" y="671457"/>
                    <a:pt x="1169670" y="675641"/>
                  </a:cubicBezTo>
                  <a:cubicBezTo>
                    <a:pt x="1172932" y="682981"/>
                    <a:pt x="1174750" y="690881"/>
                    <a:pt x="1177290" y="698501"/>
                  </a:cubicBezTo>
                  <a:lnTo>
                    <a:pt x="1181100" y="709931"/>
                  </a:lnTo>
                  <a:cubicBezTo>
                    <a:pt x="1191922" y="807331"/>
                    <a:pt x="1178247" y="685681"/>
                    <a:pt x="1188720" y="774701"/>
                  </a:cubicBezTo>
                  <a:cubicBezTo>
                    <a:pt x="1190064" y="786123"/>
                    <a:pt x="1190639" y="797647"/>
                    <a:pt x="1192530" y="808991"/>
                  </a:cubicBezTo>
                  <a:cubicBezTo>
                    <a:pt x="1193190" y="812952"/>
                    <a:pt x="1195237" y="816559"/>
                    <a:pt x="1196340" y="820421"/>
                  </a:cubicBezTo>
                  <a:cubicBezTo>
                    <a:pt x="1197779" y="825456"/>
                    <a:pt x="1198645" y="830645"/>
                    <a:pt x="1200150" y="835661"/>
                  </a:cubicBezTo>
                  <a:cubicBezTo>
                    <a:pt x="1202458" y="843354"/>
                    <a:pt x="1206195" y="850645"/>
                    <a:pt x="1207770" y="858521"/>
                  </a:cubicBezTo>
                  <a:cubicBezTo>
                    <a:pt x="1216905" y="904196"/>
                    <a:pt x="1213261" y="883846"/>
                    <a:pt x="1219200" y="919481"/>
                  </a:cubicBezTo>
                  <a:cubicBezTo>
                    <a:pt x="1217930" y="938531"/>
                    <a:pt x="1217200" y="957625"/>
                    <a:pt x="1215390" y="976631"/>
                  </a:cubicBezTo>
                  <a:cubicBezTo>
                    <a:pt x="1213524" y="996229"/>
                    <a:pt x="1211553" y="997709"/>
                    <a:pt x="1207770" y="1014731"/>
                  </a:cubicBezTo>
                  <a:cubicBezTo>
                    <a:pt x="1206365" y="1021053"/>
                    <a:pt x="1206234" y="1027718"/>
                    <a:pt x="1203960" y="1033781"/>
                  </a:cubicBezTo>
                  <a:cubicBezTo>
                    <a:pt x="1202352" y="1038068"/>
                    <a:pt x="1198533" y="1041191"/>
                    <a:pt x="1196340" y="1045211"/>
                  </a:cubicBezTo>
                  <a:cubicBezTo>
                    <a:pt x="1190901" y="1055183"/>
                    <a:pt x="1184692" y="1064915"/>
                    <a:pt x="1181100" y="1075691"/>
                  </a:cubicBezTo>
                  <a:cubicBezTo>
                    <a:pt x="1179830" y="1079501"/>
                    <a:pt x="1179799" y="1083985"/>
                    <a:pt x="1177290" y="1087121"/>
                  </a:cubicBezTo>
                  <a:cubicBezTo>
                    <a:pt x="1174429" y="1090697"/>
                    <a:pt x="1169670" y="1092201"/>
                    <a:pt x="1165860" y="1094741"/>
                  </a:cubicBezTo>
                  <a:cubicBezTo>
                    <a:pt x="1151965" y="1136426"/>
                    <a:pt x="1174125" y="1073286"/>
                    <a:pt x="1154430" y="1117601"/>
                  </a:cubicBezTo>
                  <a:cubicBezTo>
                    <a:pt x="1151168" y="1124941"/>
                    <a:pt x="1149350" y="1132841"/>
                    <a:pt x="1146810" y="1140461"/>
                  </a:cubicBezTo>
                  <a:cubicBezTo>
                    <a:pt x="1145540" y="1144271"/>
                    <a:pt x="1145840" y="1149051"/>
                    <a:pt x="1143000" y="1151891"/>
                  </a:cubicBezTo>
                  <a:cubicBezTo>
                    <a:pt x="1097211" y="1197680"/>
                    <a:pt x="1151145" y="1145738"/>
                    <a:pt x="1116330" y="1174751"/>
                  </a:cubicBezTo>
                  <a:cubicBezTo>
                    <a:pt x="1112191" y="1178200"/>
                    <a:pt x="1109469" y="1183325"/>
                    <a:pt x="1104900" y="1186181"/>
                  </a:cubicBezTo>
                  <a:cubicBezTo>
                    <a:pt x="1099100" y="1189806"/>
                    <a:pt x="1092200" y="1191261"/>
                    <a:pt x="1085850" y="1193801"/>
                  </a:cubicBezTo>
                  <a:cubicBezTo>
                    <a:pt x="1083310" y="1197611"/>
                    <a:pt x="1082206" y="1202959"/>
                    <a:pt x="1078230" y="1205231"/>
                  </a:cubicBezTo>
                  <a:cubicBezTo>
                    <a:pt x="1072607" y="1208444"/>
                    <a:pt x="1065462" y="1207470"/>
                    <a:pt x="1059180" y="1209041"/>
                  </a:cubicBezTo>
                  <a:cubicBezTo>
                    <a:pt x="1055284" y="1210015"/>
                    <a:pt x="1051342" y="1211055"/>
                    <a:pt x="1047750" y="1212851"/>
                  </a:cubicBezTo>
                  <a:cubicBezTo>
                    <a:pt x="1043654" y="1214899"/>
                    <a:pt x="1040529" y="1218667"/>
                    <a:pt x="1036320" y="1220471"/>
                  </a:cubicBezTo>
                  <a:cubicBezTo>
                    <a:pt x="1026369" y="1224736"/>
                    <a:pt x="996510" y="1227599"/>
                    <a:pt x="990600" y="1228091"/>
                  </a:cubicBezTo>
                  <a:cubicBezTo>
                    <a:pt x="970311" y="1229782"/>
                    <a:pt x="949960" y="1230631"/>
                    <a:pt x="929640" y="1231901"/>
                  </a:cubicBezTo>
                  <a:cubicBezTo>
                    <a:pt x="902235" y="1241036"/>
                    <a:pt x="936458" y="1229953"/>
                    <a:pt x="902970" y="1239521"/>
                  </a:cubicBezTo>
                  <a:cubicBezTo>
                    <a:pt x="891353" y="1242840"/>
                    <a:pt x="889203" y="1245156"/>
                    <a:pt x="876300" y="1247141"/>
                  </a:cubicBezTo>
                  <a:cubicBezTo>
                    <a:pt x="832928" y="1253814"/>
                    <a:pt x="778844" y="1253290"/>
                    <a:pt x="739140" y="1254761"/>
                  </a:cubicBezTo>
                  <a:cubicBezTo>
                    <a:pt x="730621" y="1252631"/>
                    <a:pt x="706606" y="1247041"/>
                    <a:pt x="701040" y="1243331"/>
                  </a:cubicBezTo>
                  <a:cubicBezTo>
                    <a:pt x="697230" y="1240791"/>
                    <a:pt x="693996" y="1237027"/>
                    <a:pt x="689610" y="1235711"/>
                  </a:cubicBezTo>
                  <a:cubicBezTo>
                    <a:pt x="681008" y="1233131"/>
                    <a:pt x="671830" y="1233171"/>
                    <a:pt x="662940" y="1231901"/>
                  </a:cubicBezTo>
                  <a:cubicBezTo>
                    <a:pt x="657860" y="1228091"/>
                    <a:pt x="653881" y="1221925"/>
                    <a:pt x="647700" y="1220471"/>
                  </a:cubicBezTo>
                  <a:cubicBezTo>
                    <a:pt x="631581" y="1216678"/>
                    <a:pt x="614601" y="1218715"/>
                    <a:pt x="598170" y="1216661"/>
                  </a:cubicBezTo>
                  <a:cubicBezTo>
                    <a:pt x="594185" y="1216163"/>
                    <a:pt x="590550" y="1214121"/>
                    <a:pt x="586740" y="1212851"/>
                  </a:cubicBezTo>
                  <a:cubicBezTo>
                    <a:pt x="537210" y="1214121"/>
                    <a:pt x="487696" y="1216661"/>
                    <a:pt x="438150" y="1216661"/>
                  </a:cubicBezTo>
                  <a:cubicBezTo>
                    <a:pt x="411450" y="1216661"/>
                    <a:pt x="384748" y="1215068"/>
                    <a:pt x="358140" y="1212851"/>
                  </a:cubicBezTo>
                  <a:cubicBezTo>
                    <a:pt x="354138" y="1212517"/>
                    <a:pt x="350606" y="1210015"/>
                    <a:pt x="346710" y="1209041"/>
                  </a:cubicBezTo>
                  <a:cubicBezTo>
                    <a:pt x="340428" y="1207470"/>
                    <a:pt x="334122" y="1205648"/>
                    <a:pt x="327660" y="1205231"/>
                  </a:cubicBezTo>
                  <a:cubicBezTo>
                    <a:pt x="294684" y="1203104"/>
                    <a:pt x="261620" y="1202691"/>
                    <a:pt x="228600" y="1201421"/>
                  </a:cubicBezTo>
                  <a:cubicBezTo>
                    <a:pt x="220980" y="1200151"/>
                    <a:pt x="213449" y="1198108"/>
                    <a:pt x="205740" y="1197611"/>
                  </a:cubicBezTo>
                  <a:cubicBezTo>
                    <a:pt x="174031" y="1195565"/>
                    <a:pt x="141922" y="1198458"/>
                    <a:pt x="110490" y="1193801"/>
                  </a:cubicBezTo>
                  <a:cubicBezTo>
                    <a:pt x="105960" y="1193130"/>
                    <a:pt x="105801" y="1185889"/>
                    <a:pt x="102870" y="1182371"/>
                  </a:cubicBezTo>
                  <a:cubicBezTo>
                    <a:pt x="99421" y="1178232"/>
                    <a:pt x="94572" y="1175326"/>
                    <a:pt x="91440" y="1170941"/>
                  </a:cubicBezTo>
                  <a:cubicBezTo>
                    <a:pt x="77835" y="1151894"/>
                    <a:pt x="88557" y="1160403"/>
                    <a:pt x="80010" y="1140461"/>
                  </a:cubicBezTo>
                  <a:cubicBezTo>
                    <a:pt x="74930" y="1128608"/>
                    <a:pt x="71120" y="1128184"/>
                    <a:pt x="60960" y="1121411"/>
                  </a:cubicBezTo>
                  <a:cubicBezTo>
                    <a:pt x="53200" y="1098132"/>
                    <a:pt x="56682" y="1100545"/>
                    <a:pt x="41910" y="1083311"/>
                  </a:cubicBezTo>
                  <a:cubicBezTo>
                    <a:pt x="38403" y="1079220"/>
                    <a:pt x="34963" y="1074870"/>
                    <a:pt x="30480" y="1071881"/>
                  </a:cubicBezTo>
                  <a:cubicBezTo>
                    <a:pt x="27138" y="1069653"/>
                    <a:pt x="22860" y="1069341"/>
                    <a:pt x="19050" y="1068071"/>
                  </a:cubicBezTo>
                  <a:cubicBezTo>
                    <a:pt x="-3971" y="1033539"/>
                    <a:pt x="4639" y="1054331"/>
                    <a:pt x="0" y="1003301"/>
                  </a:cubicBezTo>
                  <a:cubicBezTo>
                    <a:pt x="2540" y="969011"/>
                    <a:pt x="4199" y="934644"/>
                    <a:pt x="7620" y="900431"/>
                  </a:cubicBezTo>
                  <a:cubicBezTo>
                    <a:pt x="8020" y="896435"/>
                    <a:pt x="10559" y="892921"/>
                    <a:pt x="11430" y="889001"/>
                  </a:cubicBezTo>
                  <a:cubicBezTo>
                    <a:pt x="12885" y="882456"/>
                    <a:pt x="15547" y="859076"/>
                    <a:pt x="19050" y="850901"/>
                  </a:cubicBezTo>
                  <a:cubicBezTo>
                    <a:pt x="20854" y="846692"/>
                    <a:pt x="24622" y="843567"/>
                    <a:pt x="26670" y="839471"/>
                  </a:cubicBezTo>
                  <a:cubicBezTo>
                    <a:pt x="28466" y="835879"/>
                    <a:pt x="28684" y="831633"/>
                    <a:pt x="30480" y="828041"/>
                  </a:cubicBezTo>
                  <a:cubicBezTo>
                    <a:pt x="32528" y="823945"/>
                    <a:pt x="36052" y="820707"/>
                    <a:pt x="38100" y="816611"/>
                  </a:cubicBezTo>
                  <a:cubicBezTo>
                    <a:pt x="53874" y="785063"/>
                    <a:pt x="27692" y="826508"/>
                    <a:pt x="49530" y="793751"/>
                  </a:cubicBezTo>
                  <a:cubicBezTo>
                    <a:pt x="50800" y="787401"/>
                    <a:pt x="52355" y="781101"/>
                    <a:pt x="53340" y="774701"/>
                  </a:cubicBezTo>
                  <a:cubicBezTo>
                    <a:pt x="54897" y="764581"/>
                    <a:pt x="55797" y="754370"/>
                    <a:pt x="57150" y="744221"/>
                  </a:cubicBezTo>
                  <a:cubicBezTo>
                    <a:pt x="58337" y="735320"/>
                    <a:pt x="59690" y="726441"/>
                    <a:pt x="60960" y="717551"/>
                  </a:cubicBezTo>
                  <a:cubicBezTo>
                    <a:pt x="59690" y="698501"/>
                    <a:pt x="60289" y="679234"/>
                    <a:pt x="57150" y="660401"/>
                  </a:cubicBezTo>
                  <a:cubicBezTo>
                    <a:pt x="56397" y="655884"/>
                    <a:pt x="50283" y="653488"/>
                    <a:pt x="49530" y="648971"/>
                  </a:cubicBezTo>
                  <a:cubicBezTo>
                    <a:pt x="48870" y="645010"/>
                    <a:pt x="50500" y="640381"/>
                    <a:pt x="53340" y="637541"/>
                  </a:cubicBezTo>
                  <a:cubicBezTo>
                    <a:pt x="66441" y="624440"/>
                    <a:pt x="73257" y="623282"/>
                    <a:pt x="87630" y="618491"/>
                  </a:cubicBezTo>
                  <a:cubicBezTo>
                    <a:pt x="90170" y="614681"/>
                    <a:pt x="91804" y="610076"/>
                    <a:pt x="95250" y="607061"/>
                  </a:cubicBezTo>
                  <a:cubicBezTo>
                    <a:pt x="102142" y="601030"/>
                    <a:pt x="118110" y="591821"/>
                    <a:pt x="118110" y="591821"/>
                  </a:cubicBezTo>
                  <a:cubicBezTo>
                    <a:pt x="120650" y="588011"/>
                    <a:pt x="122492" y="583629"/>
                    <a:pt x="125730" y="580391"/>
                  </a:cubicBezTo>
                  <a:cubicBezTo>
                    <a:pt x="128968" y="577153"/>
                    <a:pt x="134299" y="576347"/>
                    <a:pt x="137160" y="572771"/>
                  </a:cubicBezTo>
                  <a:cubicBezTo>
                    <a:pt x="139669" y="569635"/>
                    <a:pt x="139174" y="564933"/>
                    <a:pt x="140970" y="561341"/>
                  </a:cubicBezTo>
                  <a:cubicBezTo>
                    <a:pt x="148953" y="545375"/>
                    <a:pt x="146957" y="553177"/>
                    <a:pt x="160020" y="542291"/>
                  </a:cubicBezTo>
                  <a:cubicBezTo>
                    <a:pt x="164159" y="538842"/>
                    <a:pt x="166967" y="533850"/>
                    <a:pt x="171450" y="530861"/>
                  </a:cubicBezTo>
                  <a:cubicBezTo>
                    <a:pt x="205817" y="507950"/>
                    <a:pt x="158340" y="549406"/>
                    <a:pt x="194310" y="519431"/>
                  </a:cubicBezTo>
                  <a:cubicBezTo>
                    <a:pt x="231760" y="488223"/>
                    <a:pt x="183390" y="526541"/>
                    <a:pt x="213360" y="496571"/>
                  </a:cubicBezTo>
                  <a:cubicBezTo>
                    <a:pt x="216598" y="493333"/>
                    <a:pt x="220980" y="491491"/>
                    <a:pt x="224790" y="488951"/>
                  </a:cubicBezTo>
                  <a:cubicBezTo>
                    <a:pt x="234367" y="460221"/>
                    <a:pt x="220335" y="494520"/>
                    <a:pt x="240030" y="469901"/>
                  </a:cubicBezTo>
                  <a:cubicBezTo>
                    <a:pt x="242539" y="466765"/>
                    <a:pt x="241000" y="461311"/>
                    <a:pt x="243840" y="458471"/>
                  </a:cubicBezTo>
                  <a:cubicBezTo>
                    <a:pt x="246680" y="455631"/>
                    <a:pt x="251266" y="454969"/>
                    <a:pt x="255270" y="454661"/>
                  </a:cubicBezTo>
                  <a:cubicBezTo>
                    <a:pt x="284421" y="452419"/>
                    <a:pt x="313690" y="452121"/>
                    <a:pt x="342900" y="450851"/>
                  </a:cubicBezTo>
                  <a:cubicBezTo>
                    <a:pt x="365760" y="452121"/>
                    <a:pt x="388688" y="452490"/>
                    <a:pt x="411480" y="454661"/>
                  </a:cubicBezTo>
                  <a:cubicBezTo>
                    <a:pt x="415478" y="455042"/>
                    <a:pt x="418941" y="457860"/>
                    <a:pt x="422910" y="458471"/>
                  </a:cubicBezTo>
                  <a:cubicBezTo>
                    <a:pt x="435525" y="460412"/>
                    <a:pt x="448317" y="460945"/>
                    <a:pt x="461010" y="462281"/>
                  </a:cubicBezTo>
                  <a:lnTo>
                    <a:pt x="495300" y="466091"/>
                  </a:lnTo>
                  <a:cubicBezTo>
                    <a:pt x="499110" y="467361"/>
                    <a:pt x="502714" y="469901"/>
                    <a:pt x="506730" y="469901"/>
                  </a:cubicBezTo>
                  <a:cubicBezTo>
                    <a:pt x="531477" y="469901"/>
                    <a:pt x="523340" y="466210"/>
                    <a:pt x="541020" y="462281"/>
                  </a:cubicBezTo>
                  <a:cubicBezTo>
                    <a:pt x="548561" y="460605"/>
                    <a:pt x="556305" y="459986"/>
                    <a:pt x="563880" y="458471"/>
                  </a:cubicBezTo>
                  <a:cubicBezTo>
                    <a:pt x="569015" y="457444"/>
                    <a:pt x="574040" y="455931"/>
                    <a:pt x="579120" y="454661"/>
                  </a:cubicBezTo>
                  <a:cubicBezTo>
                    <a:pt x="619760" y="455931"/>
                    <a:pt x="660439" y="456276"/>
                    <a:pt x="701040" y="458471"/>
                  </a:cubicBezTo>
                  <a:cubicBezTo>
                    <a:pt x="707506" y="458821"/>
                    <a:pt x="713671" y="461425"/>
                    <a:pt x="720090" y="462281"/>
                  </a:cubicBezTo>
                  <a:cubicBezTo>
                    <a:pt x="732741" y="463968"/>
                    <a:pt x="745490" y="464821"/>
                    <a:pt x="758190" y="466091"/>
                  </a:cubicBezTo>
                  <a:cubicBezTo>
                    <a:pt x="788670" y="464821"/>
                    <a:pt x="820172" y="470212"/>
                    <a:pt x="849630" y="462281"/>
                  </a:cubicBezTo>
                  <a:cubicBezTo>
                    <a:pt x="857386" y="460193"/>
                    <a:pt x="857250" y="439421"/>
                    <a:pt x="857250" y="439421"/>
                  </a:cubicBezTo>
                  <a:cubicBezTo>
                    <a:pt x="858520" y="427991"/>
                    <a:pt x="859311" y="416498"/>
                    <a:pt x="861060" y="405131"/>
                  </a:cubicBezTo>
                  <a:cubicBezTo>
                    <a:pt x="862427" y="396246"/>
                    <a:pt x="865835" y="386996"/>
                    <a:pt x="868680" y="378461"/>
                  </a:cubicBezTo>
                  <a:cubicBezTo>
                    <a:pt x="870286" y="360792"/>
                    <a:pt x="872437" y="329194"/>
                    <a:pt x="876300" y="309881"/>
                  </a:cubicBezTo>
                  <a:cubicBezTo>
                    <a:pt x="877088" y="305943"/>
                    <a:pt x="878840" y="302261"/>
                    <a:pt x="880110" y="298451"/>
                  </a:cubicBezTo>
                  <a:cubicBezTo>
                    <a:pt x="878840" y="267971"/>
                    <a:pt x="879669" y="237331"/>
                    <a:pt x="876300" y="207011"/>
                  </a:cubicBezTo>
                  <a:cubicBezTo>
                    <a:pt x="875794" y="202460"/>
                    <a:pt x="870728" y="199677"/>
                    <a:pt x="868680" y="195581"/>
                  </a:cubicBezTo>
                  <a:cubicBezTo>
                    <a:pt x="866884" y="191989"/>
                    <a:pt x="866140" y="187961"/>
                    <a:pt x="864870" y="184151"/>
                  </a:cubicBezTo>
                  <a:cubicBezTo>
                    <a:pt x="866140" y="172721"/>
                    <a:pt x="864257" y="160477"/>
                    <a:pt x="868680" y="149861"/>
                  </a:cubicBezTo>
                  <a:cubicBezTo>
                    <a:pt x="871122" y="143999"/>
                    <a:pt x="878718" y="142072"/>
                    <a:pt x="883920" y="138431"/>
                  </a:cubicBezTo>
                  <a:cubicBezTo>
                    <a:pt x="891423" y="133179"/>
                    <a:pt x="899160" y="128271"/>
                    <a:pt x="906780" y="123191"/>
                  </a:cubicBezTo>
                  <a:cubicBezTo>
                    <a:pt x="910590" y="120651"/>
                    <a:pt x="913677" y="116219"/>
                    <a:pt x="918210" y="115571"/>
                  </a:cubicBezTo>
                  <a:cubicBezTo>
                    <a:pt x="950064" y="111020"/>
                    <a:pt x="936168" y="113939"/>
                    <a:pt x="960120" y="107951"/>
                  </a:cubicBezTo>
                  <a:cubicBezTo>
                    <a:pt x="973455" y="99061"/>
                    <a:pt x="980440" y="96521"/>
                    <a:pt x="986790" y="77471"/>
                  </a:cubicBezTo>
                  <a:cubicBezTo>
                    <a:pt x="990563" y="66153"/>
                    <a:pt x="992973" y="52238"/>
                    <a:pt x="1002030" y="43181"/>
                  </a:cubicBezTo>
                  <a:cubicBezTo>
                    <a:pt x="1005268" y="39943"/>
                    <a:pt x="1009650" y="38101"/>
                    <a:pt x="1013460" y="35561"/>
                  </a:cubicBezTo>
                  <a:cubicBezTo>
                    <a:pt x="1016000" y="31751"/>
                    <a:pt x="1018149" y="27649"/>
                    <a:pt x="1021080" y="24131"/>
                  </a:cubicBezTo>
                  <a:cubicBezTo>
                    <a:pt x="1024529" y="19992"/>
                    <a:pt x="1003935" y="4446"/>
                    <a:pt x="1005840" y="1271"/>
                  </a:cubicBezTo>
                  <a:close/>
                </a:path>
              </a:pathLst>
            </a:custGeom>
            <a:solidFill>
              <a:srgbClr val="FF0000">
                <a:alpha val="72157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/>
            </a:p>
          </p:txBody>
        </p:sp>
        <p:pic>
          <p:nvPicPr>
            <p:cNvPr id="9" name="Picture 4" descr="C:\Users\Rene.Christen\Desktop\Kirche mit Leuten.gif">
              <a:extLst>
                <a:ext uri="{FF2B5EF4-FFF2-40B4-BE49-F238E27FC236}">
                  <a16:creationId xmlns:a16="http://schemas.microsoft.com/office/drawing/2014/main" id="{4A458203-F3DE-F688-9276-CF26A213E383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066" r="12153" b="16208"/>
            <a:stretch/>
          </p:blipFill>
          <p:spPr bwMode="auto">
            <a:xfrm>
              <a:off x="6876256" y="-236562"/>
              <a:ext cx="1907306" cy="151928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3" name="Pfeil nach unten 4">
            <a:extLst>
              <a:ext uri="{FF2B5EF4-FFF2-40B4-BE49-F238E27FC236}">
                <a16:creationId xmlns:a16="http://schemas.microsoft.com/office/drawing/2014/main" id="{3984152A-DD4D-9D6C-DFCC-12CB172E7BE7}"/>
              </a:ext>
            </a:extLst>
          </p:cNvPr>
          <p:cNvSpPr/>
          <p:nvPr/>
        </p:nvSpPr>
        <p:spPr>
          <a:xfrm>
            <a:off x="4511824" y="188640"/>
            <a:ext cx="3168352" cy="3096344"/>
          </a:xfrm>
          <a:prstGeom prst="downArrow">
            <a:avLst>
              <a:gd name="adj1" fmla="val 50000"/>
              <a:gd name="adj2" fmla="val 39649"/>
            </a:avLst>
          </a:prstGeom>
          <a:solidFill>
            <a:srgbClr val="00CCFF">
              <a:alpha val="72549"/>
            </a:srgb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4" name="Pfeil nach unten 4">
            <a:extLst>
              <a:ext uri="{FF2B5EF4-FFF2-40B4-BE49-F238E27FC236}">
                <a16:creationId xmlns:a16="http://schemas.microsoft.com/office/drawing/2014/main" id="{6A348846-B1F6-27F2-5134-069090B4FCDB}"/>
              </a:ext>
            </a:extLst>
          </p:cNvPr>
          <p:cNvSpPr/>
          <p:nvPr/>
        </p:nvSpPr>
        <p:spPr>
          <a:xfrm rot="10800000">
            <a:off x="4511824" y="3645023"/>
            <a:ext cx="3168352" cy="3096344"/>
          </a:xfrm>
          <a:prstGeom prst="downArrow">
            <a:avLst>
              <a:gd name="adj1" fmla="val 50000"/>
              <a:gd name="adj2" fmla="val 39649"/>
            </a:avLst>
          </a:prstGeom>
          <a:solidFill>
            <a:srgbClr val="00B050">
              <a:alpha val="72941"/>
            </a:srgb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5" name="180-Grad-Pfeil 7">
            <a:extLst>
              <a:ext uri="{FF2B5EF4-FFF2-40B4-BE49-F238E27FC236}">
                <a16:creationId xmlns:a16="http://schemas.microsoft.com/office/drawing/2014/main" id="{2A240006-0326-111B-59AF-D152B2B4788A}"/>
              </a:ext>
            </a:extLst>
          </p:cNvPr>
          <p:cNvSpPr/>
          <p:nvPr/>
        </p:nvSpPr>
        <p:spPr>
          <a:xfrm rot="5400000" flipH="1">
            <a:off x="7726871" y="1294073"/>
            <a:ext cx="2138154" cy="3671704"/>
          </a:xfrm>
          <a:prstGeom prst="uturnArrow">
            <a:avLst>
              <a:gd name="adj1" fmla="val 36567"/>
              <a:gd name="adj2" fmla="val 25000"/>
              <a:gd name="adj3" fmla="val 24176"/>
              <a:gd name="adj4" fmla="val 44437"/>
              <a:gd name="adj5" fmla="val 82494"/>
            </a:avLst>
          </a:prstGeom>
          <a:solidFill>
            <a:srgbClr val="FF9900">
              <a:alpha val="81176"/>
            </a:srgb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6" name="180-Grad-Pfeil 7">
            <a:extLst>
              <a:ext uri="{FF2B5EF4-FFF2-40B4-BE49-F238E27FC236}">
                <a16:creationId xmlns:a16="http://schemas.microsoft.com/office/drawing/2014/main" id="{F57344AE-EE23-24EC-9E8A-F8A9F62DEFC5}"/>
              </a:ext>
            </a:extLst>
          </p:cNvPr>
          <p:cNvSpPr/>
          <p:nvPr/>
        </p:nvSpPr>
        <p:spPr>
          <a:xfrm rot="5400000" flipH="1">
            <a:off x="2326271" y="1593148"/>
            <a:ext cx="2138154" cy="3671704"/>
          </a:xfrm>
          <a:prstGeom prst="uturnArrow">
            <a:avLst>
              <a:gd name="adj1" fmla="val 36567"/>
              <a:gd name="adj2" fmla="val 25000"/>
              <a:gd name="adj3" fmla="val 24176"/>
              <a:gd name="adj4" fmla="val 44437"/>
              <a:gd name="adj5" fmla="val 82494"/>
            </a:avLst>
          </a:prstGeom>
          <a:solidFill>
            <a:srgbClr val="FFFF00">
              <a:alpha val="72941"/>
            </a:srgb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8902DAE5-AFB7-8258-1222-285B7938EBDE}"/>
              </a:ext>
            </a:extLst>
          </p:cNvPr>
          <p:cNvSpPr txBox="1"/>
          <p:nvPr/>
        </p:nvSpPr>
        <p:spPr>
          <a:xfrm>
            <a:off x="5303912" y="188640"/>
            <a:ext cx="158417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CH" sz="3200" b="1" spc="-100" dirty="0" err="1">
                <a:solidFill>
                  <a:schemeClr val="bg1"/>
                </a:solidFill>
                <a:latin typeface="+mn-lt"/>
              </a:rPr>
              <a:t>HeiligerGeist</a:t>
            </a:r>
            <a:endParaRPr lang="de-CH" sz="3200" b="1" spc="-1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DF516EAB-022E-1ACF-7129-112058F6801A}"/>
              </a:ext>
            </a:extLst>
          </p:cNvPr>
          <p:cNvSpPr txBox="1"/>
          <p:nvPr/>
        </p:nvSpPr>
        <p:spPr>
          <a:xfrm>
            <a:off x="7289478" y="3546799"/>
            <a:ext cx="254032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CH" sz="3200" b="1" spc="-100" dirty="0">
                <a:solidFill>
                  <a:schemeClr val="bg1"/>
                </a:solidFill>
                <a:latin typeface="+mn-lt"/>
              </a:rPr>
              <a:t>Hirte / Lehrer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33622210-EB52-0AD9-FEE2-2F52B96AE9ED}"/>
              </a:ext>
            </a:extLst>
          </p:cNvPr>
          <p:cNvSpPr txBox="1"/>
          <p:nvPr/>
        </p:nvSpPr>
        <p:spPr>
          <a:xfrm>
            <a:off x="5313339" y="6138525"/>
            <a:ext cx="15841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CH" sz="3200" b="1" spc="-100" dirty="0">
                <a:solidFill>
                  <a:schemeClr val="bg1"/>
                </a:solidFill>
                <a:latin typeface="+mn-lt"/>
              </a:rPr>
              <a:t>Leiter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2F522C98-4861-4DFE-7A3E-09F88ACB9320}"/>
              </a:ext>
            </a:extLst>
          </p:cNvPr>
          <p:cNvSpPr txBox="1"/>
          <p:nvPr/>
        </p:nvSpPr>
        <p:spPr>
          <a:xfrm>
            <a:off x="1485900" y="3704445"/>
            <a:ext cx="3126557" cy="879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000"/>
              </a:lnSpc>
            </a:pPr>
            <a:r>
              <a:rPr lang="de-DE" sz="3200" b="1" spc="-100" dirty="0">
                <a:solidFill>
                  <a:schemeClr val="bg1"/>
                </a:solidFill>
              </a:rPr>
              <a:t>Kommunikator / Evangelist</a:t>
            </a:r>
            <a:endParaRPr lang="de-CH" sz="3200" b="1" spc="-100" dirty="0">
              <a:solidFill>
                <a:schemeClr val="bg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274876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1" grpId="0"/>
      <p:bldP spid="12" grpId="0"/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uppieren 6">
            <a:extLst>
              <a:ext uri="{FF2B5EF4-FFF2-40B4-BE49-F238E27FC236}">
                <a16:creationId xmlns:a16="http://schemas.microsoft.com/office/drawing/2014/main" id="{97CF82BB-5F48-56FD-E531-0929CCF2BA23}"/>
              </a:ext>
            </a:extLst>
          </p:cNvPr>
          <p:cNvGrpSpPr/>
          <p:nvPr/>
        </p:nvGrpSpPr>
        <p:grpSpPr>
          <a:xfrm>
            <a:off x="4295800" y="1628800"/>
            <a:ext cx="3600400" cy="3061612"/>
            <a:chOff x="6876256" y="-236562"/>
            <a:chExt cx="1907306" cy="1519283"/>
          </a:xfrm>
        </p:grpSpPr>
        <p:sp>
          <p:nvSpPr>
            <p:cNvPr id="8" name="Freihandform 2">
              <a:extLst>
                <a:ext uri="{FF2B5EF4-FFF2-40B4-BE49-F238E27FC236}">
                  <a16:creationId xmlns:a16="http://schemas.microsoft.com/office/drawing/2014/main" id="{5C3D70B5-3B8A-7611-020C-92D7932EA3BD}"/>
                </a:ext>
              </a:extLst>
            </p:cNvPr>
            <p:cNvSpPr/>
            <p:nvPr/>
          </p:nvSpPr>
          <p:spPr>
            <a:xfrm>
              <a:off x="7187520" y="-45566"/>
              <a:ext cx="1219200" cy="1254761"/>
            </a:xfrm>
            <a:custGeom>
              <a:avLst/>
              <a:gdLst>
                <a:gd name="connsiteX0" fmla="*/ 1005840 w 1219200"/>
                <a:gd name="connsiteY0" fmla="*/ 1271 h 1254761"/>
                <a:gd name="connsiteX1" fmla="*/ 1032510 w 1219200"/>
                <a:gd name="connsiteY1" fmla="*/ 5081 h 1254761"/>
                <a:gd name="connsiteX2" fmla="*/ 1040130 w 1219200"/>
                <a:gd name="connsiteY2" fmla="*/ 16511 h 1254761"/>
                <a:gd name="connsiteX3" fmla="*/ 1051560 w 1219200"/>
                <a:gd name="connsiteY3" fmla="*/ 24131 h 1254761"/>
                <a:gd name="connsiteX4" fmla="*/ 1066800 w 1219200"/>
                <a:gd name="connsiteY4" fmla="*/ 46991 h 1254761"/>
                <a:gd name="connsiteX5" fmla="*/ 1074420 w 1219200"/>
                <a:gd name="connsiteY5" fmla="*/ 58421 h 1254761"/>
                <a:gd name="connsiteX6" fmla="*/ 1097280 w 1219200"/>
                <a:gd name="connsiteY6" fmla="*/ 73661 h 1254761"/>
                <a:gd name="connsiteX7" fmla="*/ 1108710 w 1219200"/>
                <a:gd name="connsiteY7" fmla="*/ 81281 h 1254761"/>
                <a:gd name="connsiteX8" fmla="*/ 1120140 w 1219200"/>
                <a:gd name="connsiteY8" fmla="*/ 85091 h 1254761"/>
                <a:gd name="connsiteX9" fmla="*/ 1123950 w 1219200"/>
                <a:gd name="connsiteY9" fmla="*/ 96521 h 1254761"/>
                <a:gd name="connsiteX10" fmla="*/ 1158240 w 1219200"/>
                <a:gd name="connsiteY10" fmla="*/ 115571 h 1254761"/>
                <a:gd name="connsiteX11" fmla="*/ 1169670 w 1219200"/>
                <a:gd name="connsiteY11" fmla="*/ 172721 h 1254761"/>
                <a:gd name="connsiteX12" fmla="*/ 1177290 w 1219200"/>
                <a:gd name="connsiteY12" fmla="*/ 214631 h 1254761"/>
                <a:gd name="connsiteX13" fmla="*/ 1173480 w 1219200"/>
                <a:gd name="connsiteY13" fmla="*/ 275591 h 1254761"/>
                <a:gd name="connsiteX14" fmla="*/ 1169670 w 1219200"/>
                <a:gd name="connsiteY14" fmla="*/ 287021 h 1254761"/>
                <a:gd name="connsiteX15" fmla="*/ 1165860 w 1219200"/>
                <a:gd name="connsiteY15" fmla="*/ 359411 h 1254761"/>
                <a:gd name="connsiteX16" fmla="*/ 1154430 w 1219200"/>
                <a:gd name="connsiteY16" fmla="*/ 454661 h 1254761"/>
                <a:gd name="connsiteX17" fmla="*/ 1146810 w 1219200"/>
                <a:gd name="connsiteY17" fmla="*/ 488951 h 1254761"/>
                <a:gd name="connsiteX18" fmla="*/ 1154430 w 1219200"/>
                <a:gd name="connsiteY18" fmla="*/ 633731 h 1254761"/>
                <a:gd name="connsiteX19" fmla="*/ 1162050 w 1219200"/>
                <a:gd name="connsiteY19" fmla="*/ 664211 h 1254761"/>
                <a:gd name="connsiteX20" fmla="*/ 1169670 w 1219200"/>
                <a:gd name="connsiteY20" fmla="*/ 675641 h 1254761"/>
                <a:gd name="connsiteX21" fmla="*/ 1177290 w 1219200"/>
                <a:gd name="connsiteY21" fmla="*/ 698501 h 1254761"/>
                <a:gd name="connsiteX22" fmla="*/ 1181100 w 1219200"/>
                <a:gd name="connsiteY22" fmla="*/ 709931 h 1254761"/>
                <a:gd name="connsiteX23" fmla="*/ 1188720 w 1219200"/>
                <a:gd name="connsiteY23" fmla="*/ 774701 h 1254761"/>
                <a:gd name="connsiteX24" fmla="*/ 1192530 w 1219200"/>
                <a:gd name="connsiteY24" fmla="*/ 808991 h 1254761"/>
                <a:gd name="connsiteX25" fmla="*/ 1196340 w 1219200"/>
                <a:gd name="connsiteY25" fmla="*/ 820421 h 1254761"/>
                <a:gd name="connsiteX26" fmla="*/ 1200150 w 1219200"/>
                <a:gd name="connsiteY26" fmla="*/ 835661 h 1254761"/>
                <a:gd name="connsiteX27" fmla="*/ 1207770 w 1219200"/>
                <a:gd name="connsiteY27" fmla="*/ 858521 h 1254761"/>
                <a:gd name="connsiteX28" fmla="*/ 1219200 w 1219200"/>
                <a:gd name="connsiteY28" fmla="*/ 919481 h 1254761"/>
                <a:gd name="connsiteX29" fmla="*/ 1215390 w 1219200"/>
                <a:gd name="connsiteY29" fmla="*/ 976631 h 1254761"/>
                <a:gd name="connsiteX30" fmla="*/ 1207770 w 1219200"/>
                <a:gd name="connsiteY30" fmla="*/ 1014731 h 1254761"/>
                <a:gd name="connsiteX31" fmla="*/ 1203960 w 1219200"/>
                <a:gd name="connsiteY31" fmla="*/ 1033781 h 1254761"/>
                <a:gd name="connsiteX32" fmla="*/ 1196340 w 1219200"/>
                <a:gd name="connsiteY32" fmla="*/ 1045211 h 1254761"/>
                <a:gd name="connsiteX33" fmla="*/ 1181100 w 1219200"/>
                <a:gd name="connsiteY33" fmla="*/ 1075691 h 1254761"/>
                <a:gd name="connsiteX34" fmla="*/ 1177290 w 1219200"/>
                <a:gd name="connsiteY34" fmla="*/ 1087121 h 1254761"/>
                <a:gd name="connsiteX35" fmla="*/ 1165860 w 1219200"/>
                <a:gd name="connsiteY35" fmla="*/ 1094741 h 1254761"/>
                <a:gd name="connsiteX36" fmla="*/ 1154430 w 1219200"/>
                <a:gd name="connsiteY36" fmla="*/ 1117601 h 1254761"/>
                <a:gd name="connsiteX37" fmla="*/ 1146810 w 1219200"/>
                <a:gd name="connsiteY37" fmla="*/ 1140461 h 1254761"/>
                <a:gd name="connsiteX38" fmla="*/ 1143000 w 1219200"/>
                <a:gd name="connsiteY38" fmla="*/ 1151891 h 1254761"/>
                <a:gd name="connsiteX39" fmla="*/ 1116330 w 1219200"/>
                <a:gd name="connsiteY39" fmla="*/ 1174751 h 1254761"/>
                <a:gd name="connsiteX40" fmla="*/ 1104900 w 1219200"/>
                <a:gd name="connsiteY40" fmla="*/ 1186181 h 1254761"/>
                <a:gd name="connsiteX41" fmla="*/ 1085850 w 1219200"/>
                <a:gd name="connsiteY41" fmla="*/ 1193801 h 1254761"/>
                <a:gd name="connsiteX42" fmla="*/ 1078230 w 1219200"/>
                <a:gd name="connsiteY42" fmla="*/ 1205231 h 1254761"/>
                <a:gd name="connsiteX43" fmla="*/ 1059180 w 1219200"/>
                <a:gd name="connsiteY43" fmla="*/ 1209041 h 1254761"/>
                <a:gd name="connsiteX44" fmla="*/ 1047750 w 1219200"/>
                <a:gd name="connsiteY44" fmla="*/ 1212851 h 1254761"/>
                <a:gd name="connsiteX45" fmla="*/ 1036320 w 1219200"/>
                <a:gd name="connsiteY45" fmla="*/ 1220471 h 1254761"/>
                <a:gd name="connsiteX46" fmla="*/ 990600 w 1219200"/>
                <a:gd name="connsiteY46" fmla="*/ 1228091 h 1254761"/>
                <a:gd name="connsiteX47" fmla="*/ 929640 w 1219200"/>
                <a:gd name="connsiteY47" fmla="*/ 1231901 h 1254761"/>
                <a:gd name="connsiteX48" fmla="*/ 902970 w 1219200"/>
                <a:gd name="connsiteY48" fmla="*/ 1239521 h 1254761"/>
                <a:gd name="connsiteX49" fmla="*/ 876300 w 1219200"/>
                <a:gd name="connsiteY49" fmla="*/ 1247141 h 1254761"/>
                <a:gd name="connsiteX50" fmla="*/ 739140 w 1219200"/>
                <a:gd name="connsiteY50" fmla="*/ 1254761 h 1254761"/>
                <a:gd name="connsiteX51" fmla="*/ 701040 w 1219200"/>
                <a:gd name="connsiteY51" fmla="*/ 1243331 h 1254761"/>
                <a:gd name="connsiteX52" fmla="*/ 689610 w 1219200"/>
                <a:gd name="connsiteY52" fmla="*/ 1235711 h 1254761"/>
                <a:gd name="connsiteX53" fmla="*/ 662940 w 1219200"/>
                <a:gd name="connsiteY53" fmla="*/ 1231901 h 1254761"/>
                <a:gd name="connsiteX54" fmla="*/ 647700 w 1219200"/>
                <a:gd name="connsiteY54" fmla="*/ 1220471 h 1254761"/>
                <a:gd name="connsiteX55" fmla="*/ 598170 w 1219200"/>
                <a:gd name="connsiteY55" fmla="*/ 1216661 h 1254761"/>
                <a:gd name="connsiteX56" fmla="*/ 586740 w 1219200"/>
                <a:gd name="connsiteY56" fmla="*/ 1212851 h 1254761"/>
                <a:gd name="connsiteX57" fmla="*/ 438150 w 1219200"/>
                <a:gd name="connsiteY57" fmla="*/ 1216661 h 1254761"/>
                <a:gd name="connsiteX58" fmla="*/ 358140 w 1219200"/>
                <a:gd name="connsiteY58" fmla="*/ 1212851 h 1254761"/>
                <a:gd name="connsiteX59" fmla="*/ 346710 w 1219200"/>
                <a:gd name="connsiteY59" fmla="*/ 1209041 h 1254761"/>
                <a:gd name="connsiteX60" fmla="*/ 327660 w 1219200"/>
                <a:gd name="connsiteY60" fmla="*/ 1205231 h 1254761"/>
                <a:gd name="connsiteX61" fmla="*/ 228600 w 1219200"/>
                <a:gd name="connsiteY61" fmla="*/ 1201421 h 1254761"/>
                <a:gd name="connsiteX62" fmla="*/ 205740 w 1219200"/>
                <a:gd name="connsiteY62" fmla="*/ 1197611 h 1254761"/>
                <a:gd name="connsiteX63" fmla="*/ 110490 w 1219200"/>
                <a:gd name="connsiteY63" fmla="*/ 1193801 h 1254761"/>
                <a:gd name="connsiteX64" fmla="*/ 102870 w 1219200"/>
                <a:gd name="connsiteY64" fmla="*/ 1182371 h 1254761"/>
                <a:gd name="connsiteX65" fmla="*/ 91440 w 1219200"/>
                <a:gd name="connsiteY65" fmla="*/ 1170941 h 1254761"/>
                <a:gd name="connsiteX66" fmla="*/ 80010 w 1219200"/>
                <a:gd name="connsiteY66" fmla="*/ 1140461 h 1254761"/>
                <a:gd name="connsiteX67" fmla="*/ 60960 w 1219200"/>
                <a:gd name="connsiteY67" fmla="*/ 1121411 h 1254761"/>
                <a:gd name="connsiteX68" fmla="*/ 41910 w 1219200"/>
                <a:gd name="connsiteY68" fmla="*/ 1083311 h 1254761"/>
                <a:gd name="connsiteX69" fmla="*/ 30480 w 1219200"/>
                <a:gd name="connsiteY69" fmla="*/ 1071881 h 1254761"/>
                <a:gd name="connsiteX70" fmla="*/ 19050 w 1219200"/>
                <a:gd name="connsiteY70" fmla="*/ 1068071 h 1254761"/>
                <a:gd name="connsiteX71" fmla="*/ 0 w 1219200"/>
                <a:gd name="connsiteY71" fmla="*/ 1003301 h 1254761"/>
                <a:gd name="connsiteX72" fmla="*/ 7620 w 1219200"/>
                <a:gd name="connsiteY72" fmla="*/ 900431 h 1254761"/>
                <a:gd name="connsiteX73" fmla="*/ 11430 w 1219200"/>
                <a:gd name="connsiteY73" fmla="*/ 889001 h 1254761"/>
                <a:gd name="connsiteX74" fmla="*/ 19050 w 1219200"/>
                <a:gd name="connsiteY74" fmla="*/ 850901 h 1254761"/>
                <a:gd name="connsiteX75" fmla="*/ 26670 w 1219200"/>
                <a:gd name="connsiteY75" fmla="*/ 839471 h 1254761"/>
                <a:gd name="connsiteX76" fmla="*/ 30480 w 1219200"/>
                <a:gd name="connsiteY76" fmla="*/ 828041 h 1254761"/>
                <a:gd name="connsiteX77" fmla="*/ 38100 w 1219200"/>
                <a:gd name="connsiteY77" fmla="*/ 816611 h 1254761"/>
                <a:gd name="connsiteX78" fmla="*/ 49530 w 1219200"/>
                <a:gd name="connsiteY78" fmla="*/ 793751 h 1254761"/>
                <a:gd name="connsiteX79" fmla="*/ 53340 w 1219200"/>
                <a:gd name="connsiteY79" fmla="*/ 774701 h 1254761"/>
                <a:gd name="connsiteX80" fmla="*/ 57150 w 1219200"/>
                <a:gd name="connsiteY80" fmla="*/ 744221 h 1254761"/>
                <a:gd name="connsiteX81" fmla="*/ 60960 w 1219200"/>
                <a:gd name="connsiteY81" fmla="*/ 717551 h 1254761"/>
                <a:gd name="connsiteX82" fmla="*/ 57150 w 1219200"/>
                <a:gd name="connsiteY82" fmla="*/ 660401 h 1254761"/>
                <a:gd name="connsiteX83" fmla="*/ 49530 w 1219200"/>
                <a:gd name="connsiteY83" fmla="*/ 648971 h 1254761"/>
                <a:gd name="connsiteX84" fmla="*/ 53340 w 1219200"/>
                <a:gd name="connsiteY84" fmla="*/ 637541 h 1254761"/>
                <a:gd name="connsiteX85" fmla="*/ 87630 w 1219200"/>
                <a:gd name="connsiteY85" fmla="*/ 618491 h 1254761"/>
                <a:gd name="connsiteX86" fmla="*/ 95250 w 1219200"/>
                <a:gd name="connsiteY86" fmla="*/ 607061 h 1254761"/>
                <a:gd name="connsiteX87" fmla="*/ 118110 w 1219200"/>
                <a:gd name="connsiteY87" fmla="*/ 591821 h 1254761"/>
                <a:gd name="connsiteX88" fmla="*/ 125730 w 1219200"/>
                <a:gd name="connsiteY88" fmla="*/ 580391 h 1254761"/>
                <a:gd name="connsiteX89" fmla="*/ 137160 w 1219200"/>
                <a:gd name="connsiteY89" fmla="*/ 572771 h 1254761"/>
                <a:gd name="connsiteX90" fmla="*/ 140970 w 1219200"/>
                <a:gd name="connsiteY90" fmla="*/ 561341 h 1254761"/>
                <a:gd name="connsiteX91" fmla="*/ 160020 w 1219200"/>
                <a:gd name="connsiteY91" fmla="*/ 542291 h 1254761"/>
                <a:gd name="connsiteX92" fmla="*/ 171450 w 1219200"/>
                <a:gd name="connsiteY92" fmla="*/ 530861 h 1254761"/>
                <a:gd name="connsiteX93" fmla="*/ 194310 w 1219200"/>
                <a:gd name="connsiteY93" fmla="*/ 519431 h 1254761"/>
                <a:gd name="connsiteX94" fmla="*/ 213360 w 1219200"/>
                <a:gd name="connsiteY94" fmla="*/ 496571 h 1254761"/>
                <a:gd name="connsiteX95" fmla="*/ 224790 w 1219200"/>
                <a:gd name="connsiteY95" fmla="*/ 488951 h 1254761"/>
                <a:gd name="connsiteX96" fmla="*/ 240030 w 1219200"/>
                <a:gd name="connsiteY96" fmla="*/ 469901 h 1254761"/>
                <a:gd name="connsiteX97" fmla="*/ 243840 w 1219200"/>
                <a:gd name="connsiteY97" fmla="*/ 458471 h 1254761"/>
                <a:gd name="connsiteX98" fmla="*/ 255270 w 1219200"/>
                <a:gd name="connsiteY98" fmla="*/ 454661 h 1254761"/>
                <a:gd name="connsiteX99" fmla="*/ 342900 w 1219200"/>
                <a:gd name="connsiteY99" fmla="*/ 450851 h 1254761"/>
                <a:gd name="connsiteX100" fmla="*/ 411480 w 1219200"/>
                <a:gd name="connsiteY100" fmla="*/ 454661 h 1254761"/>
                <a:gd name="connsiteX101" fmla="*/ 422910 w 1219200"/>
                <a:gd name="connsiteY101" fmla="*/ 458471 h 1254761"/>
                <a:gd name="connsiteX102" fmla="*/ 461010 w 1219200"/>
                <a:gd name="connsiteY102" fmla="*/ 462281 h 1254761"/>
                <a:gd name="connsiteX103" fmla="*/ 495300 w 1219200"/>
                <a:gd name="connsiteY103" fmla="*/ 466091 h 1254761"/>
                <a:gd name="connsiteX104" fmla="*/ 506730 w 1219200"/>
                <a:gd name="connsiteY104" fmla="*/ 469901 h 1254761"/>
                <a:gd name="connsiteX105" fmla="*/ 541020 w 1219200"/>
                <a:gd name="connsiteY105" fmla="*/ 462281 h 1254761"/>
                <a:gd name="connsiteX106" fmla="*/ 563880 w 1219200"/>
                <a:gd name="connsiteY106" fmla="*/ 458471 h 1254761"/>
                <a:gd name="connsiteX107" fmla="*/ 579120 w 1219200"/>
                <a:gd name="connsiteY107" fmla="*/ 454661 h 1254761"/>
                <a:gd name="connsiteX108" fmla="*/ 701040 w 1219200"/>
                <a:gd name="connsiteY108" fmla="*/ 458471 h 1254761"/>
                <a:gd name="connsiteX109" fmla="*/ 720090 w 1219200"/>
                <a:gd name="connsiteY109" fmla="*/ 462281 h 1254761"/>
                <a:gd name="connsiteX110" fmla="*/ 758190 w 1219200"/>
                <a:gd name="connsiteY110" fmla="*/ 466091 h 1254761"/>
                <a:gd name="connsiteX111" fmla="*/ 849630 w 1219200"/>
                <a:gd name="connsiteY111" fmla="*/ 462281 h 1254761"/>
                <a:gd name="connsiteX112" fmla="*/ 857250 w 1219200"/>
                <a:gd name="connsiteY112" fmla="*/ 439421 h 1254761"/>
                <a:gd name="connsiteX113" fmla="*/ 861060 w 1219200"/>
                <a:gd name="connsiteY113" fmla="*/ 405131 h 1254761"/>
                <a:gd name="connsiteX114" fmla="*/ 868680 w 1219200"/>
                <a:gd name="connsiteY114" fmla="*/ 378461 h 1254761"/>
                <a:gd name="connsiteX115" fmla="*/ 876300 w 1219200"/>
                <a:gd name="connsiteY115" fmla="*/ 309881 h 1254761"/>
                <a:gd name="connsiteX116" fmla="*/ 880110 w 1219200"/>
                <a:gd name="connsiteY116" fmla="*/ 298451 h 1254761"/>
                <a:gd name="connsiteX117" fmla="*/ 876300 w 1219200"/>
                <a:gd name="connsiteY117" fmla="*/ 207011 h 1254761"/>
                <a:gd name="connsiteX118" fmla="*/ 868680 w 1219200"/>
                <a:gd name="connsiteY118" fmla="*/ 195581 h 1254761"/>
                <a:gd name="connsiteX119" fmla="*/ 864870 w 1219200"/>
                <a:gd name="connsiteY119" fmla="*/ 184151 h 1254761"/>
                <a:gd name="connsiteX120" fmla="*/ 868680 w 1219200"/>
                <a:gd name="connsiteY120" fmla="*/ 149861 h 1254761"/>
                <a:gd name="connsiteX121" fmla="*/ 883920 w 1219200"/>
                <a:gd name="connsiteY121" fmla="*/ 138431 h 1254761"/>
                <a:gd name="connsiteX122" fmla="*/ 906780 w 1219200"/>
                <a:gd name="connsiteY122" fmla="*/ 123191 h 1254761"/>
                <a:gd name="connsiteX123" fmla="*/ 918210 w 1219200"/>
                <a:gd name="connsiteY123" fmla="*/ 115571 h 1254761"/>
                <a:gd name="connsiteX124" fmla="*/ 960120 w 1219200"/>
                <a:gd name="connsiteY124" fmla="*/ 107951 h 1254761"/>
                <a:gd name="connsiteX125" fmla="*/ 986790 w 1219200"/>
                <a:gd name="connsiteY125" fmla="*/ 77471 h 1254761"/>
                <a:gd name="connsiteX126" fmla="*/ 1002030 w 1219200"/>
                <a:gd name="connsiteY126" fmla="*/ 43181 h 1254761"/>
                <a:gd name="connsiteX127" fmla="*/ 1013460 w 1219200"/>
                <a:gd name="connsiteY127" fmla="*/ 35561 h 1254761"/>
                <a:gd name="connsiteX128" fmla="*/ 1021080 w 1219200"/>
                <a:gd name="connsiteY128" fmla="*/ 24131 h 1254761"/>
                <a:gd name="connsiteX129" fmla="*/ 1005840 w 1219200"/>
                <a:gd name="connsiteY129" fmla="*/ 1271 h 12547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</a:cxnLst>
              <a:rect l="l" t="t" r="r" b="b"/>
              <a:pathLst>
                <a:path w="1219200" h="1254761">
                  <a:moveTo>
                    <a:pt x="1005840" y="1271"/>
                  </a:moveTo>
                  <a:cubicBezTo>
                    <a:pt x="1007745" y="-1904"/>
                    <a:pt x="1024304" y="1434"/>
                    <a:pt x="1032510" y="5081"/>
                  </a:cubicBezTo>
                  <a:cubicBezTo>
                    <a:pt x="1036694" y="6941"/>
                    <a:pt x="1036892" y="13273"/>
                    <a:pt x="1040130" y="16511"/>
                  </a:cubicBezTo>
                  <a:cubicBezTo>
                    <a:pt x="1043368" y="19749"/>
                    <a:pt x="1047750" y="21591"/>
                    <a:pt x="1051560" y="24131"/>
                  </a:cubicBezTo>
                  <a:lnTo>
                    <a:pt x="1066800" y="46991"/>
                  </a:lnTo>
                  <a:cubicBezTo>
                    <a:pt x="1069340" y="50801"/>
                    <a:pt x="1070610" y="55881"/>
                    <a:pt x="1074420" y="58421"/>
                  </a:cubicBezTo>
                  <a:lnTo>
                    <a:pt x="1097280" y="73661"/>
                  </a:lnTo>
                  <a:cubicBezTo>
                    <a:pt x="1101090" y="76201"/>
                    <a:pt x="1104366" y="79833"/>
                    <a:pt x="1108710" y="81281"/>
                  </a:cubicBezTo>
                  <a:lnTo>
                    <a:pt x="1120140" y="85091"/>
                  </a:lnTo>
                  <a:cubicBezTo>
                    <a:pt x="1121410" y="88901"/>
                    <a:pt x="1121110" y="93681"/>
                    <a:pt x="1123950" y="96521"/>
                  </a:cubicBezTo>
                  <a:cubicBezTo>
                    <a:pt x="1137051" y="109622"/>
                    <a:pt x="1143867" y="110780"/>
                    <a:pt x="1158240" y="115571"/>
                  </a:cubicBezTo>
                  <a:cubicBezTo>
                    <a:pt x="1174638" y="140168"/>
                    <a:pt x="1164494" y="120959"/>
                    <a:pt x="1169670" y="172721"/>
                  </a:cubicBezTo>
                  <a:cubicBezTo>
                    <a:pt x="1172747" y="203493"/>
                    <a:pt x="1170725" y="194936"/>
                    <a:pt x="1177290" y="214631"/>
                  </a:cubicBezTo>
                  <a:cubicBezTo>
                    <a:pt x="1176020" y="234951"/>
                    <a:pt x="1175611" y="255343"/>
                    <a:pt x="1173480" y="275591"/>
                  </a:cubicBezTo>
                  <a:cubicBezTo>
                    <a:pt x="1173060" y="279585"/>
                    <a:pt x="1170034" y="283021"/>
                    <a:pt x="1169670" y="287021"/>
                  </a:cubicBezTo>
                  <a:cubicBezTo>
                    <a:pt x="1167482" y="311085"/>
                    <a:pt x="1167667" y="335315"/>
                    <a:pt x="1165860" y="359411"/>
                  </a:cubicBezTo>
                  <a:cubicBezTo>
                    <a:pt x="1154175" y="515215"/>
                    <a:pt x="1165435" y="399635"/>
                    <a:pt x="1154430" y="454661"/>
                  </a:cubicBezTo>
                  <a:cubicBezTo>
                    <a:pt x="1147725" y="488188"/>
                    <a:pt x="1154225" y="466706"/>
                    <a:pt x="1146810" y="488951"/>
                  </a:cubicBezTo>
                  <a:cubicBezTo>
                    <a:pt x="1149819" y="585242"/>
                    <a:pt x="1144134" y="577101"/>
                    <a:pt x="1154430" y="633731"/>
                  </a:cubicBezTo>
                  <a:cubicBezTo>
                    <a:pt x="1155672" y="640563"/>
                    <a:pt x="1158273" y="656657"/>
                    <a:pt x="1162050" y="664211"/>
                  </a:cubicBezTo>
                  <a:cubicBezTo>
                    <a:pt x="1164098" y="668307"/>
                    <a:pt x="1167810" y="671457"/>
                    <a:pt x="1169670" y="675641"/>
                  </a:cubicBezTo>
                  <a:cubicBezTo>
                    <a:pt x="1172932" y="682981"/>
                    <a:pt x="1174750" y="690881"/>
                    <a:pt x="1177290" y="698501"/>
                  </a:cubicBezTo>
                  <a:lnTo>
                    <a:pt x="1181100" y="709931"/>
                  </a:lnTo>
                  <a:cubicBezTo>
                    <a:pt x="1191922" y="807331"/>
                    <a:pt x="1178247" y="685681"/>
                    <a:pt x="1188720" y="774701"/>
                  </a:cubicBezTo>
                  <a:cubicBezTo>
                    <a:pt x="1190064" y="786123"/>
                    <a:pt x="1190639" y="797647"/>
                    <a:pt x="1192530" y="808991"/>
                  </a:cubicBezTo>
                  <a:cubicBezTo>
                    <a:pt x="1193190" y="812952"/>
                    <a:pt x="1195237" y="816559"/>
                    <a:pt x="1196340" y="820421"/>
                  </a:cubicBezTo>
                  <a:cubicBezTo>
                    <a:pt x="1197779" y="825456"/>
                    <a:pt x="1198645" y="830645"/>
                    <a:pt x="1200150" y="835661"/>
                  </a:cubicBezTo>
                  <a:cubicBezTo>
                    <a:pt x="1202458" y="843354"/>
                    <a:pt x="1206195" y="850645"/>
                    <a:pt x="1207770" y="858521"/>
                  </a:cubicBezTo>
                  <a:cubicBezTo>
                    <a:pt x="1216905" y="904196"/>
                    <a:pt x="1213261" y="883846"/>
                    <a:pt x="1219200" y="919481"/>
                  </a:cubicBezTo>
                  <a:cubicBezTo>
                    <a:pt x="1217930" y="938531"/>
                    <a:pt x="1217200" y="957625"/>
                    <a:pt x="1215390" y="976631"/>
                  </a:cubicBezTo>
                  <a:cubicBezTo>
                    <a:pt x="1213524" y="996229"/>
                    <a:pt x="1211553" y="997709"/>
                    <a:pt x="1207770" y="1014731"/>
                  </a:cubicBezTo>
                  <a:cubicBezTo>
                    <a:pt x="1206365" y="1021053"/>
                    <a:pt x="1206234" y="1027718"/>
                    <a:pt x="1203960" y="1033781"/>
                  </a:cubicBezTo>
                  <a:cubicBezTo>
                    <a:pt x="1202352" y="1038068"/>
                    <a:pt x="1198533" y="1041191"/>
                    <a:pt x="1196340" y="1045211"/>
                  </a:cubicBezTo>
                  <a:cubicBezTo>
                    <a:pt x="1190901" y="1055183"/>
                    <a:pt x="1184692" y="1064915"/>
                    <a:pt x="1181100" y="1075691"/>
                  </a:cubicBezTo>
                  <a:cubicBezTo>
                    <a:pt x="1179830" y="1079501"/>
                    <a:pt x="1179799" y="1083985"/>
                    <a:pt x="1177290" y="1087121"/>
                  </a:cubicBezTo>
                  <a:cubicBezTo>
                    <a:pt x="1174429" y="1090697"/>
                    <a:pt x="1169670" y="1092201"/>
                    <a:pt x="1165860" y="1094741"/>
                  </a:cubicBezTo>
                  <a:cubicBezTo>
                    <a:pt x="1151965" y="1136426"/>
                    <a:pt x="1174125" y="1073286"/>
                    <a:pt x="1154430" y="1117601"/>
                  </a:cubicBezTo>
                  <a:cubicBezTo>
                    <a:pt x="1151168" y="1124941"/>
                    <a:pt x="1149350" y="1132841"/>
                    <a:pt x="1146810" y="1140461"/>
                  </a:cubicBezTo>
                  <a:cubicBezTo>
                    <a:pt x="1145540" y="1144271"/>
                    <a:pt x="1145840" y="1149051"/>
                    <a:pt x="1143000" y="1151891"/>
                  </a:cubicBezTo>
                  <a:cubicBezTo>
                    <a:pt x="1097211" y="1197680"/>
                    <a:pt x="1151145" y="1145738"/>
                    <a:pt x="1116330" y="1174751"/>
                  </a:cubicBezTo>
                  <a:cubicBezTo>
                    <a:pt x="1112191" y="1178200"/>
                    <a:pt x="1109469" y="1183325"/>
                    <a:pt x="1104900" y="1186181"/>
                  </a:cubicBezTo>
                  <a:cubicBezTo>
                    <a:pt x="1099100" y="1189806"/>
                    <a:pt x="1092200" y="1191261"/>
                    <a:pt x="1085850" y="1193801"/>
                  </a:cubicBezTo>
                  <a:cubicBezTo>
                    <a:pt x="1083310" y="1197611"/>
                    <a:pt x="1082206" y="1202959"/>
                    <a:pt x="1078230" y="1205231"/>
                  </a:cubicBezTo>
                  <a:cubicBezTo>
                    <a:pt x="1072607" y="1208444"/>
                    <a:pt x="1065462" y="1207470"/>
                    <a:pt x="1059180" y="1209041"/>
                  </a:cubicBezTo>
                  <a:cubicBezTo>
                    <a:pt x="1055284" y="1210015"/>
                    <a:pt x="1051342" y="1211055"/>
                    <a:pt x="1047750" y="1212851"/>
                  </a:cubicBezTo>
                  <a:cubicBezTo>
                    <a:pt x="1043654" y="1214899"/>
                    <a:pt x="1040529" y="1218667"/>
                    <a:pt x="1036320" y="1220471"/>
                  </a:cubicBezTo>
                  <a:cubicBezTo>
                    <a:pt x="1026369" y="1224736"/>
                    <a:pt x="996510" y="1227599"/>
                    <a:pt x="990600" y="1228091"/>
                  </a:cubicBezTo>
                  <a:cubicBezTo>
                    <a:pt x="970311" y="1229782"/>
                    <a:pt x="949960" y="1230631"/>
                    <a:pt x="929640" y="1231901"/>
                  </a:cubicBezTo>
                  <a:cubicBezTo>
                    <a:pt x="902235" y="1241036"/>
                    <a:pt x="936458" y="1229953"/>
                    <a:pt x="902970" y="1239521"/>
                  </a:cubicBezTo>
                  <a:cubicBezTo>
                    <a:pt x="891353" y="1242840"/>
                    <a:pt x="889203" y="1245156"/>
                    <a:pt x="876300" y="1247141"/>
                  </a:cubicBezTo>
                  <a:cubicBezTo>
                    <a:pt x="832928" y="1253814"/>
                    <a:pt x="778844" y="1253290"/>
                    <a:pt x="739140" y="1254761"/>
                  </a:cubicBezTo>
                  <a:cubicBezTo>
                    <a:pt x="730621" y="1252631"/>
                    <a:pt x="706606" y="1247041"/>
                    <a:pt x="701040" y="1243331"/>
                  </a:cubicBezTo>
                  <a:cubicBezTo>
                    <a:pt x="697230" y="1240791"/>
                    <a:pt x="693996" y="1237027"/>
                    <a:pt x="689610" y="1235711"/>
                  </a:cubicBezTo>
                  <a:cubicBezTo>
                    <a:pt x="681008" y="1233131"/>
                    <a:pt x="671830" y="1233171"/>
                    <a:pt x="662940" y="1231901"/>
                  </a:cubicBezTo>
                  <a:cubicBezTo>
                    <a:pt x="657860" y="1228091"/>
                    <a:pt x="653881" y="1221925"/>
                    <a:pt x="647700" y="1220471"/>
                  </a:cubicBezTo>
                  <a:cubicBezTo>
                    <a:pt x="631581" y="1216678"/>
                    <a:pt x="614601" y="1218715"/>
                    <a:pt x="598170" y="1216661"/>
                  </a:cubicBezTo>
                  <a:cubicBezTo>
                    <a:pt x="594185" y="1216163"/>
                    <a:pt x="590550" y="1214121"/>
                    <a:pt x="586740" y="1212851"/>
                  </a:cubicBezTo>
                  <a:cubicBezTo>
                    <a:pt x="537210" y="1214121"/>
                    <a:pt x="487696" y="1216661"/>
                    <a:pt x="438150" y="1216661"/>
                  </a:cubicBezTo>
                  <a:cubicBezTo>
                    <a:pt x="411450" y="1216661"/>
                    <a:pt x="384748" y="1215068"/>
                    <a:pt x="358140" y="1212851"/>
                  </a:cubicBezTo>
                  <a:cubicBezTo>
                    <a:pt x="354138" y="1212517"/>
                    <a:pt x="350606" y="1210015"/>
                    <a:pt x="346710" y="1209041"/>
                  </a:cubicBezTo>
                  <a:cubicBezTo>
                    <a:pt x="340428" y="1207470"/>
                    <a:pt x="334122" y="1205648"/>
                    <a:pt x="327660" y="1205231"/>
                  </a:cubicBezTo>
                  <a:cubicBezTo>
                    <a:pt x="294684" y="1203104"/>
                    <a:pt x="261620" y="1202691"/>
                    <a:pt x="228600" y="1201421"/>
                  </a:cubicBezTo>
                  <a:cubicBezTo>
                    <a:pt x="220980" y="1200151"/>
                    <a:pt x="213449" y="1198108"/>
                    <a:pt x="205740" y="1197611"/>
                  </a:cubicBezTo>
                  <a:cubicBezTo>
                    <a:pt x="174031" y="1195565"/>
                    <a:pt x="141922" y="1198458"/>
                    <a:pt x="110490" y="1193801"/>
                  </a:cubicBezTo>
                  <a:cubicBezTo>
                    <a:pt x="105960" y="1193130"/>
                    <a:pt x="105801" y="1185889"/>
                    <a:pt x="102870" y="1182371"/>
                  </a:cubicBezTo>
                  <a:cubicBezTo>
                    <a:pt x="99421" y="1178232"/>
                    <a:pt x="94572" y="1175326"/>
                    <a:pt x="91440" y="1170941"/>
                  </a:cubicBezTo>
                  <a:cubicBezTo>
                    <a:pt x="77835" y="1151894"/>
                    <a:pt x="88557" y="1160403"/>
                    <a:pt x="80010" y="1140461"/>
                  </a:cubicBezTo>
                  <a:cubicBezTo>
                    <a:pt x="74930" y="1128608"/>
                    <a:pt x="71120" y="1128184"/>
                    <a:pt x="60960" y="1121411"/>
                  </a:cubicBezTo>
                  <a:cubicBezTo>
                    <a:pt x="53200" y="1098132"/>
                    <a:pt x="56682" y="1100545"/>
                    <a:pt x="41910" y="1083311"/>
                  </a:cubicBezTo>
                  <a:cubicBezTo>
                    <a:pt x="38403" y="1079220"/>
                    <a:pt x="34963" y="1074870"/>
                    <a:pt x="30480" y="1071881"/>
                  </a:cubicBezTo>
                  <a:cubicBezTo>
                    <a:pt x="27138" y="1069653"/>
                    <a:pt x="22860" y="1069341"/>
                    <a:pt x="19050" y="1068071"/>
                  </a:cubicBezTo>
                  <a:cubicBezTo>
                    <a:pt x="-3971" y="1033539"/>
                    <a:pt x="4639" y="1054331"/>
                    <a:pt x="0" y="1003301"/>
                  </a:cubicBezTo>
                  <a:cubicBezTo>
                    <a:pt x="2540" y="969011"/>
                    <a:pt x="4199" y="934644"/>
                    <a:pt x="7620" y="900431"/>
                  </a:cubicBezTo>
                  <a:cubicBezTo>
                    <a:pt x="8020" y="896435"/>
                    <a:pt x="10559" y="892921"/>
                    <a:pt x="11430" y="889001"/>
                  </a:cubicBezTo>
                  <a:cubicBezTo>
                    <a:pt x="12885" y="882456"/>
                    <a:pt x="15547" y="859076"/>
                    <a:pt x="19050" y="850901"/>
                  </a:cubicBezTo>
                  <a:cubicBezTo>
                    <a:pt x="20854" y="846692"/>
                    <a:pt x="24622" y="843567"/>
                    <a:pt x="26670" y="839471"/>
                  </a:cubicBezTo>
                  <a:cubicBezTo>
                    <a:pt x="28466" y="835879"/>
                    <a:pt x="28684" y="831633"/>
                    <a:pt x="30480" y="828041"/>
                  </a:cubicBezTo>
                  <a:cubicBezTo>
                    <a:pt x="32528" y="823945"/>
                    <a:pt x="36052" y="820707"/>
                    <a:pt x="38100" y="816611"/>
                  </a:cubicBezTo>
                  <a:cubicBezTo>
                    <a:pt x="53874" y="785063"/>
                    <a:pt x="27692" y="826508"/>
                    <a:pt x="49530" y="793751"/>
                  </a:cubicBezTo>
                  <a:cubicBezTo>
                    <a:pt x="50800" y="787401"/>
                    <a:pt x="52355" y="781101"/>
                    <a:pt x="53340" y="774701"/>
                  </a:cubicBezTo>
                  <a:cubicBezTo>
                    <a:pt x="54897" y="764581"/>
                    <a:pt x="55797" y="754370"/>
                    <a:pt x="57150" y="744221"/>
                  </a:cubicBezTo>
                  <a:cubicBezTo>
                    <a:pt x="58337" y="735320"/>
                    <a:pt x="59690" y="726441"/>
                    <a:pt x="60960" y="717551"/>
                  </a:cubicBezTo>
                  <a:cubicBezTo>
                    <a:pt x="59690" y="698501"/>
                    <a:pt x="60289" y="679234"/>
                    <a:pt x="57150" y="660401"/>
                  </a:cubicBezTo>
                  <a:cubicBezTo>
                    <a:pt x="56397" y="655884"/>
                    <a:pt x="50283" y="653488"/>
                    <a:pt x="49530" y="648971"/>
                  </a:cubicBezTo>
                  <a:cubicBezTo>
                    <a:pt x="48870" y="645010"/>
                    <a:pt x="50500" y="640381"/>
                    <a:pt x="53340" y="637541"/>
                  </a:cubicBezTo>
                  <a:cubicBezTo>
                    <a:pt x="66441" y="624440"/>
                    <a:pt x="73257" y="623282"/>
                    <a:pt x="87630" y="618491"/>
                  </a:cubicBezTo>
                  <a:cubicBezTo>
                    <a:pt x="90170" y="614681"/>
                    <a:pt x="91804" y="610076"/>
                    <a:pt x="95250" y="607061"/>
                  </a:cubicBezTo>
                  <a:cubicBezTo>
                    <a:pt x="102142" y="601030"/>
                    <a:pt x="118110" y="591821"/>
                    <a:pt x="118110" y="591821"/>
                  </a:cubicBezTo>
                  <a:cubicBezTo>
                    <a:pt x="120650" y="588011"/>
                    <a:pt x="122492" y="583629"/>
                    <a:pt x="125730" y="580391"/>
                  </a:cubicBezTo>
                  <a:cubicBezTo>
                    <a:pt x="128968" y="577153"/>
                    <a:pt x="134299" y="576347"/>
                    <a:pt x="137160" y="572771"/>
                  </a:cubicBezTo>
                  <a:cubicBezTo>
                    <a:pt x="139669" y="569635"/>
                    <a:pt x="139174" y="564933"/>
                    <a:pt x="140970" y="561341"/>
                  </a:cubicBezTo>
                  <a:cubicBezTo>
                    <a:pt x="148953" y="545375"/>
                    <a:pt x="146957" y="553177"/>
                    <a:pt x="160020" y="542291"/>
                  </a:cubicBezTo>
                  <a:cubicBezTo>
                    <a:pt x="164159" y="538842"/>
                    <a:pt x="166967" y="533850"/>
                    <a:pt x="171450" y="530861"/>
                  </a:cubicBezTo>
                  <a:cubicBezTo>
                    <a:pt x="205817" y="507950"/>
                    <a:pt x="158340" y="549406"/>
                    <a:pt x="194310" y="519431"/>
                  </a:cubicBezTo>
                  <a:cubicBezTo>
                    <a:pt x="231760" y="488223"/>
                    <a:pt x="183390" y="526541"/>
                    <a:pt x="213360" y="496571"/>
                  </a:cubicBezTo>
                  <a:cubicBezTo>
                    <a:pt x="216598" y="493333"/>
                    <a:pt x="220980" y="491491"/>
                    <a:pt x="224790" y="488951"/>
                  </a:cubicBezTo>
                  <a:cubicBezTo>
                    <a:pt x="234367" y="460221"/>
                    <a:pt x="220335" y="494520"/>
                    <a:pt x="240030" y="469901"/>
                  </a:cubicBezTo>
                  <a:cubicBezTo>
                    <a:pt x="242539" y="466765"/>
                    <a:pt x="241000" y="461311"/>
                    <a:pt x="243840" y="458471"/>
                  </a:cubicBezTo>
                  <a:cubicBezTo>
                    <a:pt x="246680" y="455631"/>
                    <a:pt x="251266" y="454969"/>
                    <a:pt x="255270" y="454661"/>
                  </a:cubicBezTo>
                  <a:cubicBezTo>
                    <a:pt x="284421" y="452419"/>
                    <a:pt x="313690" y="452121"/>
                    <a:pt x="342900" y="450851"/>
                  </a:cubicBezTo>
                  <a:cubicBezTo>
                    <a:pt x="365760" y="452121"/>
                    <a:pt x="388688" y="452490"/>
                    <a:pt x="411480" y="454661"/>
                  </a:cubicBezTo>
                  <a:cubicBezTo>
                    <a:pt x="415478" y="455042"/>
                    <a:pt x="418941" y="457860"/>
                    <a:pt x="422910" y="458471"/>
                  </a:cubicBezTo>
                  <a:cubicBezTo>
                    <a:pt x="435525" y="460412"/>
                    <a:pt x="448317" y="460945"/>
                    <a:pt x="461010" y="462281"/>
                  </a:cubicBezTo>
                  <a:lnTo>
                    <a:pt x="495300" y="466091"/>
                  </a:lnTo>
                  <a:cubicBezTo>
                    <a:pt x="499110" y="467361"/>
                    <a:pt x="502714" y="469901"/>
                    <a:pt x="506730" y="469901"/>
                  </a:cubicBezTo>
                  <a:cubicBezTo>
                    <a:pt x="531477" y="469901"/>
                    <a:pt x="523340" y="466210"/>
                    <a:pt x="541020" y="462281"/>
                  </a:cubicBezTo>
                  <a:cubicBezTo>
                    <a:pt x="548561" y="460605"/>
                    <a:pt x="556305" y="459986"/>
                    <a:pt x="563880" y="458471"/>
                  </a:cubicBezTo>
                  <a:cubicBezTo>
                    <a:pt x="569015" y="457444"/>
                    <a:pt x="574040" y="455931"/>
                    <a:pt x="579120" y="454661"/>
                  </a:cubicBezTo>
                  <a:cubicBezTo>
                    <a:pt x="619760" y="455931"/>
                    <a:pt x="660439" y="456276"/>
                    <a:pt x="701040" y="458471"/>
                  </a:cubicBezTo>
                  <a:cubicBezTo>
                    <a:pt x="707506" y="458821"/>
                    <a:pt x="713671" y="461425"/>
                    <a:pt x="720090" y="462281"/>
                  </a:cubicBezTo>
                  <a:cubicBezTo>
                    <a:pt x="732741" y="463968"/>
                    <a:pt x="745490" y="464821"/>
                    <a:pt x="758190" y="466091"/>
                  </a:cubicBezTo>
                  <a:cubicBezTo>
                    <a:pt x="788670" y="464821"/>
                    <a:pt x="820172" y="470212"/>
                    <a:pt x="849630" y="462281"/>
                  </a:cubicBezTo>
                  <a:cubicBezTo>
                    <a:pt x="857386" y="460193"/>
                    <a:pt x="857250" y="439421"/>
                    <a:pt x="857250" y="439421"/>
                  </a:cubicBezTo>
                  <a:cubicBezTo>
                    <a:pt x="858520" y="427991"/>
                    <a:pt x="859311" y="416498"/>
                    <a:pt x="861060" y="405131"/>
                  </a:cubicBezTo>
                  <a:cubicBezTo>
                    <a:pt x="862427" y="396246"/>
                    <a:pt x="865835" y="386996"/>
                    <a:pt x="868680" y="378461"/>
                  </a:cubicBezTo>
                  <a:cubicBezTo>
                    <a:pt x="870286" y="360792"/>
                    <a:pt x="872437" y="329194"/>
                    <a:pt x="876300" y="309881"/>
                  </a:cubicBezTo>
                  <a:cubicBezTo>
                    <a:pt x="877088" y="305943"/>
                    <a:pt x="878840" y="302261"/>
                    <a:pt x="880110" y="298451"/>
                  </a:cubicBezTo>
                  <a:cubicBezTo>
                    <a:pt x="878840" y="267971"/>
                    <a:pt x="879669" y="237331"/>
                    <a:pt x="876300" y="207011"/>
                  </a:cubicBezTo>
                  <a:cubicBezTo>
                    <a:pt x="875794" y="202460"/>
                    <a:pt x="870728" y="199677"/>
                    <a:pt x="868680" y="195581"/>
                  </a:cubicBezTo>
                  <a:cubicBezTo>
                    <a:pt x="866884" y="191989"/>
                    <a:pt x="866140" y="187961"/>
                    <a:pt x="864870" y="184151"/>
                  </a:cubicBezTo>
                  <a:cubicBezTo>
                    <a:pt x="866140" y="172721"/>
                    <a:pt x="864257" y="160477"/>
                    <a:pt x="868680" y="149861"/>
                  </a:cubicBezTo>
                  <a:cubicBezTo>
                    <a:pt x="871122" y="143999"/>
                    <a:pt x="878718" y="142072"/>
                    <a:pt x="883920" y="138431"/>
                  </a:cubicBezTo>
                  <a:cubicBezTo>
                    <a:pt x="891423" y="133179"/>
                    <a:pt x="899160" y="128271"/>
                    <a:pt x="906780" y="123191"/>
                  </a:cubicBezTo>
                  <a:cubicBezTo>
                    <a:pt x="910590" y="120651"/>
                    <a:pt x="913677" y="116219"/>
                    <a:pt x="918210" y="115571"/>
                  </a:cubicBezTo>
                  <a:cubicBezTo>
                    <a:pt x="950064" y="111020"/>
                    <a:pt x="936168" y="113939"/>
                    <a:pt x="960120" y="107951"/>
                  </a:cubicBezTo>
                  <a:cubicBezTo>
                    <a:pt x="973455" y="99061"/>
                    <a:pt x="980440" y="96521"/>
                    <a:pt x="986790" y="77471"/>
                  </a:cubicBezTo>
                  <a:cubicBezTo>
                    <a:pt x="990563" y="66153"/>
                    <a:pt x="992973" y="52238"/>
                    <a:pt x="1002030" y="43181"/>
                  </a:cubicBezTo>
                  <a:cubicBezTo>
                    <a:pt x="1005268" y="39943"/>
                    <a:pt x="1009650" y="38101"/>
                    <a:pt x="1013460" y="35561"/>
                  </a:cubicBezTo>
                  <a:cubicBezTo>
                    <a:pt x="1016000" y="31751"/>
                    <a:pt x="1018149" y="27649"/>
                    <a:pt x="1021080" y="24131"/>
                  </a:cubicBezTo>
                  <a:cubicBezTo>
                    <a:pt x="1024529" y="19992"/>
                    <a:pt x="1003935" y="4446"/>
                    <a:pt x="1005840" y="1271"/>
                  </a:cubicBezTo>
                  <a:close/>
                </a:path>
              </a:pathLst>
            </a:custGeom>
            <a:solidFill>
              <a:srgbClr val="FF0000">
                <a:alpha val="72157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/>
            </a:p>
          </p:txBody>
        </p:sp>
        <p:pic>
          <p:nvPicPr>
            <p:cNvPr id="9" name="Picture 4" descr="C:\Users\Rene.Christen\Desktop\Kirche mit Leuten.gif">
              <a:extLst>
                <a:ext uri="{FF2B5EF4-FFF2-40B4-BE49-F238E27FC236}">
                  <a16:creationId xmlns:a16="http://schemas.microsoft.com/office/drawing/2014/main" id="{4A458203-F3DE-F688-9276-CF26A213E383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066" r="12153" b="16208"/>
            <a:stretch/>
          </p:blipFill>
          <p:spPr bwMode="auto">
            <a:xfrm>
              <a:off x="6876256" y="-236562"/>
              <a:ext cx="1907306" cy="151928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3" name="Pfeil nach unten 4">
            <a:extLst>
              <a:ext uri="{FF2B5EF4-FFF2-40B4-BE49-F238E27FC236}">
                <a16:creationId xmlns:a16="http://schemas.microsoft.com/office/drawing/2014/main" id="{3984152A-DD4D-9D6C-DFCC-12CB172E7BE7}"/>
              </a:ext>
            </a:extLst>
          </p:cNvPr>
          <p:cNvSpPr/>
          <p:nvPr/>
        </p:nvSpPr>
        <p:spPr>
          <a:xfrm>
            <a:off x="4511824" y="188640"/>
            <a:ext cx="3168352" cy="3096344"/>
          </a:xfrm>
          <a:prstGeom prst="downArrow">
            <a:avLst>
              <a:gd name="adj1" fmla="val 50000"/>
              <a:gd name="adj2" fmla="val 39649"/>
            </a:avLst>
          </a:prstGeom>
          <a:solidFill>
            <a:srgbClr val="00CCFF">
              <a:alpha val="72549"/>
            </a:srgb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4" name="Pfeil nach unten 4">
            <a:extLst>
              <a:ext uri="{FF2B5EF4-FFF2-40B4-BE49-F238E27FC236}">
                <a16:creationId xmlns:a16="http://schemas.microsoft.com/office/drawing/2014/main" id="{6A348846-B1F6-27F2-5134-069090B4FCDB}"/>
              </a:ext>
            </a:extLst>
          </p:cNvPr>
          <p:cNvSpPr/>
          <p:nvPr/>
        </p:nvSpPr>
        <p:spPr>
          <a:xfrm rot="10800000">
            <a:off x="4511824" y="3645023"/>
            <a:ext cx="3168352" cy="3096344"/>
          </a:xfrm>
          <a:prstGeom prst="downArrow">
            <a:avLst>
              <a:gd name="adj1" fmla="val 50000"/>
              <a:gd name="adj2" fmla="val 39649"/>
            </a:avLst>
          </a:prstGeom>
          <a:solidFill>
            <a:srgbClr val="00B050">
              <a:alpha val="72941"/>
            </a:srgb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5" name="180-Grad-Pfeil 7">
            <a:extLst>
              <a:ext uri="{FF2B5EF4-FFF2-40B4-BE49-F238E27FC236}">
                <a16:creationId xmlns:a16="http://schemas.microsoft.com/office/drawing/2014/main" id="{2A240006-0326-111B-59AF-D152B2B4788A}"/>
              </a:ext>
            </a:extLst>
          </p:cNvPr>
          <p:cNvSpPr/>
          <p:nvPr/>
        </p:nvSpPr>
        <p:spPr>
          <a:xfrm rot="5400000" flipH="1">
            <a:off x="7726871" y="1294073"/>
            <a:ext cx="2138154" cy="3671704"/>
          </a:xfrm>
          <a:prstGeom prst="uturnArrow">
            <a:avLst>
              <a:gd name="adj1" fmla="val 36567"/>
              <a:gd name="adj2" fmla="val 25000"/>
              <a:gd name="adj3" fmla="val 24176"/>
              <a:gd name="adj4" fmla="val 44437"/>
              <a:gd name="adj5" fmla="val 82494"/>
            </a:avLst>
          </a:prstGeom>
          <a:solidFill>
            <a:srgbClr val="FF9900">
              <a:alpha val="81176"/>
            </a:srgb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6" name="180-Grad-Pfeil 7">
            <a:extLst>
              <a:ext uri="{FF2B5EF4-FFF2-40B4-BE49-F238E27FC236}">
                <a16:creationId xmlns:a16="http://schemas.microsoft.com/office/drawing/2014/main" id="{F57344AE-EE23-24EC-9E8A-F8A9F62DEFC5}"/>
              </a:ext>
            </a:extLst>
          </p:cNvPr>
          <p:cNvSpPr/>
          <p:nvPr/>
        </p:nvSpPr>
        <p:spPr>
          <a:xfrm rot="5400000" flipH="1">
            <a:off x="2326271" y="1593148"/>
            <a:ext cx="2138154" cy="3671704"/>
          </a:xfrm>
          <a:prstGeom prst="uturnArrow">
            <a:avLst>
              <a:gd name="adj1" fmla="val 36567"/>
              <a:gd name="adj2" fmla="val 25000"/>
              <a:gd name="adj3" fmla="val 24176"/>
              <a:gd name="adj4" fmla="val 44437"/>
              <a:gd name="adj5" fmla="val 82494"/>
            </a:avLst>
          </a:prstGeom>
          <a:solidFill>
            <a:srgbClr val="FFFF00">
              <a:alpha val="72941"/>
            </a:srgb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8902DAE5-AFB7-8258-1222-285B7938EBDE}"/>
              </a:ext>
            </a:extLst>
          </p:cNvPr>
          <p:cNvSpPr txBox="1"/>
          <p:nvPr/>
        </p:nvSpPr>
        <p:spPr>
          <a:xfrm>
            <a:off x="5303912" y="188640"/>
            <a:ext cx="158417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CH" sz="3200" b="1" spc="-100" dirty="0" err="1">
                <a:solidFill>
                  <a:schemeClr val="bg1"/>
                </a:solidFill>
                <a:latin typeface="+mn-lt"/>
              </a:rPr>
              <a:t>HeiligerGeist</a:t>
            </a:r>
            <a:endParaRPr lang="de-CH" sz="3200" b="1" spc="-1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DF516EAB-022E-1ACF-7129-112058F6801A}"/>
              </a:ext>
            </a:extLst>
          </p:cNvPr>
          <p:cNvSpPr txBox="1"/>
          <p:nvPr/>
        </p:nvSpPr>
        <p:spPr>
          <a:xfrm>
            <a:off x="7289478" y="3546799"/>
            <a:ext cx="254032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CH" sz="3200" b="1" spc="-100" dirty="0">
                <a:solidFill>
                  <a:schemeClr val="bg1"/>
                </a:solidFill>
                <a:latin typeface="+mn-lt"/>
              </a:rPr>
              <a:t>Hirte / Lehrer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33622210-EB52-0AD9-FEE2-2F52B96AE9ED}"/>
              </a:ext>
            </a:extLst>
          </p:cNvPr>
          <p:cNvSpPr txBox="1"/>
          <p:nvPr/>
        </p:nvSpPr>
        <p:spPr>
          <a:xfrm>
            <a:off x="5313339" y="6138525"/>
            <a:ext cx="15841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CH" sz="3200" b="1" spc="-100" dirty="0">
                <a:solidFill>
                  <a:schemeClr val="bg1"/>
                </a:solidFill>
                <a:latin typeface="+mn-lt"/>
              </a:rPr>
              <a:t>Leiter</a:t>
            </a:r>
          </a:p>
        </p:txBody>
      </p:sp>
      <p:sp>
        <p:nvSpPr>
          <p:cNvPr id="10" name="Rad 15">
            <a:extLst>
              <a:ext uri="{FF2B5EF4-FFF2-40B4-BE49-F238E27FC236}">
                <a16:creationId xmlns:a16="http://schemas.microsoft.com/office/drawing/2014/main" id="{4BD4AAC7-3DBA-C031-5251-917E19F6A3C4}"/>
              </a:ext>
            </a:extLst>
          </p:cNvPr>
          <p:cNvSpPr/>
          <p:nvPr/>
        </p:nvSpPr>
        <p:spPr>
          <a:xfrm>
            <a:off x="2922312" y="409789"/>
            <a:ext cx="6357099" cy="6112595"/>
          </a:xfrm>
          <a:prstGeom prst="donut">
            <a:avLst/>
          </a:prstGeom>
          <a:solidFill>
            <a:srgbClr val="FFFFFF">
              <a:alpha val="61961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>
              <a:solidFill>
                <a:schemeClr val="tx1"/>
              </a:solidFill>
            </a:endParaRP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C945DB1D-4134-D34A-589D-AF42182C65C2}"/>
              </a:ext>
            </a:extLst>
          </p:cNvPr>
          <p:cNvSpPr txBox="1"/>
          <p:nvPr/>
        </p:nvSpPr>
        <p:spPr>
          <a:xfrm>
            <a:off x="1485900" y="3704445"/>
            <a:ext cx="3126557" cy="879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000"/>
              </a:lnSpc>
            </a:pPr>
            <a:r>
              <a:rPr lang="de-DE" sz="3200" b="1" spc="-100" dirty="0">
                <a:solidFill>
                  <a:schemeClr val="bg1"/>
                </a:solidFill>
              </a:rPr>
              <a:t>Kommunikator / Evangelist</a:t>
            </a:r>
            <a:endParaRPr lang="de-CH" sz="3200" b="1" spc="-100" dirty="0">
              <a:solidFill>
                <a:schemeClr val="bg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999903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uppieren 6">
            <a:extLst>
              <a:ext uri="{FF2B5EF4-FFF2-40B4-BE49-F238E27FC236}">
                <a16:creationId xmlns:a16="http://schemas.microsoft.com/office/drawing/2014/main" id="{97CF82BB-5F48-56FD-E531-0929CCF2BA23}"/>
              </a:ext>
            </a:extLst>
          </p:cNvPr>
          <p:cNvGrpSpPr/>
          <p:nvPr/>
        </p:nvGrpSpPr>
        <p:grpSpPr>
          <a:xfrm>
            <a:off x="4295800" y="1628800"/>
            <a:ext cx="3600400" cy="3061612"/>
            <a:chOff x="6876256" y="-236562"/>
            <a:chExt cx="1907306" cy="1519283"/>
          </a:xfrm>
        </p:grpSpPr>
        <p:sp>
          <p:nvSpPr>
            <p:cNvPr id="8" name="Freihandform 2">
              <a:extLst>
                <a:ext uri="{FF2B5EF4-FFF2-40B4-BE49-F238E27FC236}">
                  <a16:creationId xmlns:a16="http://schemas.microsoft.com/office/drawing/2014/main" id="{5C3D70B5-3B8A-7611-020C-92D7932EA3BD}"/>
                </a:ext>
              </a:extLst>
            </p:cNvPr>
            <p:cNvSpPr/>
            <p:nvPr/>
          </p:nvSpPr>
          <p:spPr>
            <a:xfrm>
              <a:off x="7187520" y="-45566"/>
              <a:ext cx="1219200" cy="1254761"/>
            </a:xfrm>
            <a:custGeom>
              <a:avLst/>
              <a:gdLst>
                <a:gd name="connsiteX0" fmla="*/ 1005840 w 1219200"/>
                <a:gd name="connsiteY0" fmla="*/ 1271 h 1254761"/>
                <a:gd name="connsiteX1" fmla="*/ 1032510 w 1219200"/>
                <a:gd name="connsiteY1" fmla="*/ 5081 h 1254761"/>
                <a:gd name="connsiteX2" fmla="*/ 1040130 w 1219200"/>
                <a:gd name="connsiteY2" fmla="*/ 16511 h 1254761"/>
                <a:gd name="connsiteX3" fmla="*/ 1051560 w 1219200"/>
                <a:gd name="connsiteY3" fmla="*/ 24131 h 1254761"/>
                <a:gd name="connsiteX4" fmla="*/ 1066800 w 1219200"/>
                <a:gd name="connsiteY4" fmla="*/ 46991 h 1254761"/>
                <a:gd name="connsiteX5" fmla="*/ 1074420 w 1219200"/>
                <a:gd name="connsiteY5" fmla="*/ 58421 h 1254761"/>
                <a:gd name="connsiteX6" fmla="*/ 1097280 w 1219200"/>
                <a:gd name="connsiteY6" fmla="*/ 73661 h 1254761"/>
                <a:gd name="connsiteX7" fmla="*/ 1108710 w 1219200"/>
                <a:gd name="connsiteY7" fmla="*/ 81281 h 1254761"/>
                <a:gd name="connsiteX8" fmla="*/ 1120140 w 1219200"/>
                <a:gd name="connsiteY8" fmla="*/ 85091 h 1254761"/>
                <a:gd name="connsiteX9" fmla="*/ 1123950 w 1219200"/>
                <a:gd name="connsiteY9" fmla="*/ 96521 h 1254761"/>
                <a:gd name="connsiteX10" fmla="*/ 1158240 w 1219200"/>
                <a:gd name="connsiteY10" fmla="*/ 115571 h 1254761"/>
                <a:gd name="connsiteX11" fmla="*/ 1169670 w 1219200"/>
                <a:gd name="connsiteY11" fmla="*/ 172721 h 1254761"/>
                <a:gd name="connsiteX12" fmla="*/ 1177290 w 1219200"/>
                <a:gd name="connsiteY12" fmla="*/ 214631 h 1254761"/>
                <a:gd name="connsiteX13" fmla="*/ 1173480 w 1219200"/>
                <a:gd name="connsiteY13" fmla="*/ 275591 h 1254761"/>
                <a:gd name="connsiteX14" fmla="*/ 1169670 w 1219200"/>
                <a:gd name="connsiteY14" fmla="*/ 287021 h 1254761"/>
                <a:gd name="connsiteX15" fmla="*/ 1165860 w 1219200"/>
                <a:gd name="connsiteY15" fmla="*/ 359411 h 1254761"/>
                <a:gd name="connsiteX16" fmla="*/ 1154430 w 1219200"/>
                <a:gd name="connsiteY16" fmla="*/ 454661 h 1254761"/>
                <a:gd name="connsiteX17" fmla="*/ 1146810 w 1219200"/>
                <a:gd name="connsiteY17" fmla="*/ 488951 h 1254761"/>
                <a:gd name="connsiteX18" fmla="*/ 1154430 w 1219200"/>
                <a:gd name="connsiteY18" fmla="*/ 633731 h 1254761"/>
                <a:gd name="connsiteX19" fmla="*/ 1162050 w 1219200"/>
                <a:gd name="connsiteY19" fmla="*/ 664211 h 1254761"/>
                <a:gd name="connsiteX20" fmla="*/ 1169670 w 1219200"/>
                <a:gd name="connsiteY20" fmla="*/ 675641 h 1254761"/>
                <a:gd name="connsiteX21" fmla="*/ 1177290 w 1219200"/>
                <a:gd name="connsiteY21" fmla="*/ 698501 h 1254761"/>
                <a:gd name="connsiteX22" fmla="*/ 1181100 w 1219200"/>
                <a:gd name="connsiteY22" fmla="*/ 709931 h 1254761"/>
                <a:gd name="connsiteX23" fmla="*/ 1188720 w 1219200"/>
                <a:gd name="connsiteY23" fmla="*/ 774701 h 1254761"/>
                <a:gd name="connsiteX24" fmla="*/ 1192530 w 1219200"/>
                <a:gd name="connsiteY24" fmla="*/ 808991 h 1254761"/>
                <a:gd name="connsiteX25" fmla="*/ 1196340 w 1219200"/>
                <a:gd name="connsiteY25" fmla="*/ 820421 h 1254761"/>
                <a:gd name="connsiteX26" fmla="*/ 1200150 w 1219200"/>
                <a:gd name="connsiteY26" fmla="*/ 835661 h 1254761"/>
                <a:gd name="connsiteX27" fmla="*/ 1207770 w 1219200"/>
                <a:gd name="connsiteY27" fmla="*/ 858521 h 1254761"/>
                <a:gd name="connsiteX28" fmla="*/ 1219200 w 1219200"/>
                <a:gd name="connsiteY28" fmla="*/ 919481 h 1254761"/>
                <a:gd name="connsiteX29" fmla="*/ 1215390 w 1219200"/>
                <a:gd name="connsiteY29" fmla="*/ 976631 h 1254761"/>
                <a:gd name="connsiteX30" fmla="*/ 1207770 w 1219200"/>
                <a:gd name="connsiteY30" fmla="*/ 1014731 h 1254761"/>
                <a:gd name="connsiteX31" fmla="*/ 1203960 w 1219200"/>
                <a:gd name="connsiteY31" fmla="*/ 1033781 h 1254761"/>
                <a:gd name="connsiteX32" fmla="*/ 1196340 w 1219200"/>
                <a:gd name="connsiteY32" fmla="*/ 1045211 h 1254761"/>
                <a:gd name="connsiteX33" fmla="*/ 1181100 w 1219200"/>
                <a:gd name="connsiteY33" fmla="*/ 1075691 h 1254761"/>
                <a:gd name="connsiteX34" fmla="*/ 1177290 w 1219200"/>
                <a:gd name="connsiteY34" fmla="*/ 1087121 h 1254761"/>
                <a:gd name="connsiteX35" fmla="*/ 1165860 w 1219200"/>
                <a:gd name="connsiteY35" fmla="*/ 1094741 h 1254761"/>
                <a:gd name="connsiteX36" fmla="*/ 1154430 w 1219200"/>
                <a:gd name="connsiteY36" fmla="*/ 1117601 h 1254761"/>
                <a:gd name="connsiteX37" fmla="*/ 1146810 w 1219200"/>
                <a:gd name="connsiteY37" fmla="*/ 1140461 h 1254761"/>
                <a:gd name="connsiteX38" fmla="*/ 1143000 w 1219200"/>
                <a:gd name="connsiteY38" fmla="*/ 1151891 h 1254761"/>
                <a:gd name="connsiteX39" fmla="*/ 1116330 w 1219200"/>
                <a:gd name="connsiteY39" fmla="*/ 1174751 h 1254761"/>
                <a:gd name="connsiteX40" fmla="*/ 1104900 w 1219200"/>
                <a:gd name="connsiteY40" fmla="*/ 1186181 h 1254761"/>
                <a:gd name="connsiteX41" fmla="*/ 1085850 w 1219200"/>
                <a:gd name="connsiteY41" fmla="*/ 1193801 h 1254761"/>
                <a:gd name="connsiteX42" fmla="*/ 1078230 w 1219200"/>
                <a:gd name="connsiteY42" fmla="*/ 1205231 h 1254761"/>
                <a:gd name="connsiteX43" fmla="*/ 1059180 w 1219200"/>
                <a:gd name="connsiteY43" fmla="*/ 1209041 h 1254761"/>
                <a:gd name="connsiteX44" fmla="*/ 1047750 w 1219200"/>
                <a:gd name="connsiteY44" fmla="*/ 1212851 h 1254761"/>
                <a:gd name="connsiteX45" fmla="*/ 1036320 w 1219200"/>
                <a:gd name="connsiteY45" fmla="*/ 1220471 h 1254761"/>
                <a:gd name="connsiteX46" fmla="*/ 990600 w 1219200"/>
                <a:gd name="connsiteY46" fmla="*/ 1228091 h 1254761"/>
                <a:gd name="connsiteX47" fmla="*/ 929640 w 1219200"/>
                <a:gd name="connsiteY47" fmla="*/ 1231901 h 1254761"/>
                <a:gd name="connsiteX48" fmla="*/ 902970 w 1219200"/>
                <a:gd name="connsiteY48" fmla="*/ 1239521 h 1254761"/>
                <a:gd name="connsiteX49" fmla="*/ 876300 w 1219200"/>
                <a:gd name="connsiteY49" fmla="*/ 1247141 h 1254761"/>
                <a:gd name="connsiteX50" fmla="*/ 739140 w 1219200"/>
                <a:gd name="connsiteY50" fmla="*/ 1254761 h 1254761"/>
                <a:gd name="connsiteX51" fmla="*/ 701040 w 1219200"/>
                <a:gd name="connsiteY51" fmla="*/ 1243331 h 1254761"/>
                <a:gd name="connsiteX52" fmla="*/ 689610 w 1219200"/>
                <a:gd name="connsiteY52" fmla="*/ 1235711 h 1254761"/>
                <a:gd name="connsiteX53" fmla="*/ 662940 w 1219200"/>
                <a:gd name="connsiteY53" fmla="*/ 1231901 h 1254761"/>
                <a:gd name="connsiteX54" fmla="*/ 647700 w 1219200"/>
                <a:gd name="connsiteY54" fmla="*/ 1220471 h 1254761"/>
                <a:gd name="connsiteX55" fmla="*/ 598170 w 1219200"/>
                <a:gd name="connsiteY55" fmla="*/ 1216661 h 1254761"/>
                <a:gd name="connsiteX56" fmla="*/ 586740 w 1219200"/>
                <a:gd name="connsiteY56" fmla="*/ 1212851 h 1254761"/>
                <a:gd name="connsiteX57" fmla="*/ 438150 w 1219200"/>
                <a:gd name="connsiteY57" fmla="*/ 1216661 h 1254761"/>
                <a:gd name="connsiteX58" fmla="*/ 358140 w 1219200"/>
                <a:gd name="connsiteY58" fmla="*/ 1212851 h 1254761"/>
                <a:gd name="connsiteX59" fmla="*/ 346710 w 1219200"/>
                <a:gd name="connsiteY59" fmla="*/ 1209041 h 1254761"/>
                <a:gd name="connsiteX60" fmla="*/ 327660 w 1219200"/>
                <a:gd name="connsiteY60" fmla="*/ 1205231 h 1254761"/>
                <a:gd name="connsiteX61" fmla="*/ 228600 w 1219200"/>
                <a:gd name="connsiteY61" fmla="*/ 1201421 h 1254761"/>
                <a:gd name="connsiteX62" fmla="*/ 205740 w 1219200"/>
                <a:gd name="connsiteY62" fmla="*/ 1197611 h 1254761"/>
                <a:gd name="connsiteX63" fmla="*/ 110490 w 1219200"/>
                <a:gd name="connsiteY63" fmla="*/ 1193801 h 1254761"/>
                <a:gd name="connsiteX64" fmla="*/ 102870 w 1219200"/>
                <a:gd name="connsiteY64" fmla="*/ 1182371 h 1254761"/>
                <a:gd name="connsiteX65" fmla="*/ 91440 w 1219200"/>
                <a:gd name="connsiteY65" fmla="*/ 1170941 h 1254761"/>
                <a:gd name="connsiteX66" fmla="*/ 80010 w 1219200"/>
                <a:gd name="connsiteY66" fmla="*/ 1140461 h 1254761"/>
                <a:gd name="connsiteX67" fmla="*/ 60960 w 1219200"/>
                <a:gd name="connsiteY67" fmla="*/ 1121411 h 1254761"/>
                <a:gd name="connsiteX68" fmla="*/ 41910 w 1219200"/>
                <a:gd name="connsiteY68" fmla="*/ 1083311 h 1254761"/>
                <a:gd name="connsiteX69" fmla="*/ 30480 w 1219200"/>
                <a:gd name="connsiteY69" fmla="*/ 1071881 h 1254761"/>
                <a:gd name="connsiteX70" fmla="*/ 19050 w 1219200"/>
                <a:gd name="connsiteY70" fmla="*/ 1068071 h 1254761"/>
                <a:gd name="connsiteX71" fmla="*/ 0 w 1219200"/>
                <a:gd name="connsiteY71" fmla="*/ 1003301 h 1254761"/>
                <a:gd name="connsiteX72" fmla="*/ 7620 w 1219200"/>
                <a:gd name="connsiteY72" fmla="*/ 900431 h 1254761"/>
                <a:gd name="connsiteX73" fmla="*/ 11430 w 1219200"/>
                <a:gd name="connsiteY73" fmla="*/ 889001 h 1254761"/>
                <a:gd name="connsiteX74" fmla="*/ 19050 w 1219200"/>
                <a:gd name="connsiteY74" fmla="*/ 850901 h 1254761"/>
                <a:gd name="connsiteX75" fmla="*/ 26670 w 1219200"/>
                <a:gd name="connsiteY75" fmla="*/ 839471 h 1254761"/>
                <a:gd name="connsiteX76" fmla="*/ 30480 w 1219200"/>
                <a:gd name="connsiteY76" fmla="*/ 828041 h 1254761"/>
                <a:gd name="connsiteX77" fmla="*/ 38100 w 1219200"/>
                <a:gd name="connsiteY77" fmla="*/ 816611 h 1254761"/>
                <a:gd name="connsiteX78" fmla="*/ 49530 w 1219200"/>
                <a:gd name="connsiteY78" fmla="*/ 793751 h 1254761"/>
                <a:gd name="connsiteX79" fmla="*/ 53340 w 1219200"/>
                <a:gd name="connsiteY79" fmla="*/ 774701 h 1254761"/>
                <a:gd name="connsiteX80" fmla="*/ 57150 w 1219200"/>
                <a:gd name="connsiteY80" fmla="*/ 744221 h 1254761"/>
                <a:gd name="connsiteX81" fmla="*/ 60960 w 1219200"/>
                <a:gd name="connsiteY81" fmla="*/ 717551 h 1254761"/>
                <a:gd name="connsiteX82" fmla="*/ 57150 w 1219200"/>
                <a:gd name="connsiteY82" fmla="*/ 660401 h 1254761"/>
                <a:gd name="connsiteX83" fmla="*/ 49530 w 1219200"/>
                <a:gd name="connsiteY83" fmla="*/ 648971 h 1254761"/>
                <a:gd name="connsiteX84" fmla="*/ 53340 w 1219200"/>
                <a:gd name="connsiteY84" fmla="*/ 637541 h 1254761"/>
                <a:gd name="connsiteX85" fmla="*/ 87630 w 1219200"/>
                <a:gd name="connsiteY85" fmla="*/ 618491 h 1254761"/>
                <a:gd name="connsiteX86" fmla="*/ 95250 w 1219200"/>
                <a:gd name="connsiteY86" fmla="*/ 607061 h 1254761"/>
                <a:gd name="connsiteX87" fmla="*/ 118110 w 1219200"/>
                <a:gd name="connsiteY87" fmla="*/ 591821 h 1254761"/>
                <a:gd name="connsiteX88" fmla="*/ 125730 w 1219200"/>
                <a:gd name="connsiteY88" fmla="*/ 580391 h 1254761"/>
                <a:gd name="connsiteX89" fmla="*/ 137160 w 1219200"/>
                <a:gd name="connsiteY89" fmla="*/ 572771 h 1254761"/>
                <a:gd name="connsiteX90" fmla="*/ 140970 w 1219200"/>
                <a:gd name="connsiteY90" fmla="*/ 561341 h 1254761"/>
                <a:gd name="connsiteX91" fmla="*/ 160020 w 1219200"/>
                <a:gd name="connsiteY91" fmla="*/ 542291 h 1254761"/>
                <a:gd name="connsiteX92" fmla="*/ 171450 w 1219200"/>
                <a:gd name="connsiteY92" fmla="*/ 530861 h 1254761"/>
                <a:gd name="connsiteX93" fmla="*/ 194310 w 1219200"/>
                <a:gd name="connsiteY93" fmla="*/ 519431 h 1254761"/>
                <a:gd name="connsiteX94" fmla="*/ 213360 w 1219200"/>
                <a:gd name="connsiteY94" fmla="*/ 496571 h 1254761"/>
                <a:gd name="connsiteX95" fmla="*/ 224790 w 1219200"/>
                <a:gd name="connsiteY95" fmla="*/ 488951 h 1254761"/>
                <a:gd name="connsiteX96" fmla="*/ 240030 w 1219200"/>
                <a:gd name="connsiteY96" fmla="*/ 469901 h 1254761"/>
                <a:gd name="connsiteX97" fmla="*/ 243840 w 1219200"/>
                <a:gd name="connsiteY97" fmla="*/ 458471 h 1254761"/>
                <a:gd name="connsiteX98" fmla="*/ 255270 w 1219200"/>
                <a:gd name="connsiteY98" fmla="*/ 454661 h 1254761"/>
                <a:gd name="connsiteX99" fmla="*/ 342900 w 1219200"/>
                <a:gd name="connsiteY99" fmla="*/ 450851 h 1254761"/>
                <a:gd name="connsiteX100" fmla="*/ 411480 w 1219200"/>
                <a:gd name="connsiteY100" fmla="*/ 454661 h 1254761"/>
                <a:gd name="connsiteX101" fmla="*/ 422910 w 1219200"/>
                <a:gd name="connsiteY101" fmla="*/ 458471 h 1254761"/>
                <a:gd name="connsiteX102" fmla="*/ 461010 w 1219200"/>
                <a:gd name="connsiteY102" fmla="*/ 462281 h 1254761"/>
                <a:gd name="connsiteX103" fmla="*/ 495300 w 1219200"/>
                <a:gd name="connsiteY103" fmla="*/ 466091 h 1254761"/>
                <a:gd name="connsiteX104" fmla="*/ 506730 w 1219200"/>
                <a:gd name="connsiteY104" fmla="*/ 469901 h 1254761"/>
                <a:gd name="connsiteX105" fmla="*/ 541020 w 1219200"/>
                <a:gd name="connsiteY105" fmla="*/ 462281 h 1254761"/>
                <a:gd name="connsiteX106" fmla="*/ 563880 w 1219200"/>
                <a:gd name="connsiteY106" fmla="*/ 458471 h 1254761"/>
                <a:gd name="connsiteX107" fmla="*/ 579120 w 1219200"/>
                <a:gd name="connsiteY107" fmla="*/ 454661 h 1254761"/>
                <a:gd name="connsiteX108" fmla="*/ 701040 w 1219200"/>
                <a:gd name="connsiteY108" fmla="*/ 458471 h 1254761"/>
                <a:gd name="connsiteX109" fmla="*/ 720090 w 1219200"/>
                <a:gd name="connsiteY109" fmla="*/ 462281 h 1254761"/>
                <a:gd name="connsiteX110" fmla="*/ 758190 w 1219200"/>
                <a:gd name="connsiteY110" fmla="*/ 466091 h 1254761"/>
                <a:gd name="connsiteX111" fmla="*/ 849630 w 1219200"/>
                <a:gd name="connsiteY111" fmla="*/ 462281 h 1254761"/>
                <a:gd name="connsiteX112" fmla="*/ 857250 w 1219200"/>
                <a:gd name="connsiteY112" fmla="*/ 439421 h 1254761"/>
                <a:gd name="connsiteX113" fmla="*/ 861060 w 1219200"/>
                <a:gd name="connsiteY113" fmla="*/ 405131 h 1254761"/>
                <a:gd name="connsiteX114" fmla="*/ 868680 w 1219200"/>
                <a:gd name="connsiteY114" fmla="*/ 378461 h 1254761"/>
                <a:gd name="connsiteX115" fmla="*/ 876300 w 1219200"/>
                <a:gd name="connsiteY115" fmla="*/ 309881 h 1254761"/>
                <a:gd name="connsiteX116" fmla="*/ 880110 w 1219200"/>
                <a:gd name="connsiteY116" fmla="*/ 298451 h 1254761"/>
                <a:gd name="connsiteX117" fmla="*/ 876300 w 1219200"/>
                <a:gd name="connsiteY117" fmla="*/ 207011 h 1254761"/>
                <a:gd name="connsiteX118" fmla="*/ 868680 w 1219200"/>
                <a:gd name="connsiteY118" fmla="*/ 195581 h 1254761"/>
                <a:gd name="connsiteX119" fmla="*/ 864870 w 1219200"/>
                <a:gd name="connsiteY119" fmla="*/ 184151 h 1254761"/>
                <a:gd name="connsiteX120" fmla="*/ 868680 w 1219200"/>
                <a:gd name="connsiteY120" fmla="*/ 149861 h 1254761"/>
                <a:gd name="connsiteX121" fmla="*/ 883920 w 1219200"/>
                <a:gd name="connsiteY121" fmla="*/ 138431 h 1254761"/>
                <a:gd name="connsiteX122" fmla="*/ 906780 w 1219200"/>
                <a:gd name="connsiteY122" fmla="*/ 123191 h 1254761"/>
                <a:gd name="connsiteX123" fmla="*/ 918210 w 1219200"/>
                <a:gd name="connsiteY123" fmla="*/ 115571 h 1254761"/>
                <a:gd name="connsiteX124" fmla="*/ 960120 w 1219200"/>
                <a:gd name="connsiteY124" fmla="*/ 107951 h 1254761"/>
                <a:gd name="connsiteX125" fmla="*/ 986790 w 1219200"/>
                <a:gd name="connsiteY125" fmla="*/ 77471 h 1254761"/>
                <a:gd name="connsiteX126" fmla="*/ 1002030 w 1219200"/>
                <a:gd name="connsiteY126" fmla="*/ 43181 h 1254761"/>
                <a:gd name="connsiteX127" fmla="*/ 1013460 w 1219200"/>
                <a:gd name="connsiteY127" fmla="*/ 35561 h 1254761"/>
                <a:gd name="connsiteX128" fmla="*/ 1021080 w 1219200"/>
                <a:gd name="connsiteY128" fmla="*/ 24131 h 1254761"/>
                <a:gd name="connsiteX129" fmla="*/ 1005840 w 1219200"/>
                <a:gd name="connsiteY129" fmla="*/ 1271 h 12547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</a:cxnLst>
              <a:rect l="l" t="t" r="r" b="b"/>
              <a:pathLst>
                <a:path w="1219200" h="1254761">
                  <a:moveTo>
                    <a:pt x="1005840" y="1271"/>
                  </a:moveTo>
                  <a:cubicBezTo>
                    <a:pt x="1007745" y="-1904"/>
                    <a:pt x="1024304" y="1434"/>
                    <a:pt x="1032510" y="5081"/>
                  </a:cubicBezTo>
                  <a:cubicBezTo>
                    <a:pt x="1036694" y="6941"/>
                    <a:pt x="1036892" y="13273"/>
                    <a:pt x="1040130" y="16511"/>
                  </a:cubicBezTo>
                  <a:cubicBezTo>
                    <a:pt x="1043368" y="19749"/>
                    <a:pt x="1047750" y="21591"/>
                    <a:pt x="1051560" y="24131"/>
                  </a:cubicBezTo>
                  <a:lnTo>
                    <a:pt x="1066800" y="46991"/>
                  </a:lnTo>
                  <a:cubicBezTo>
                    <a:pt x="1069340" y="50801"/>
                    <a:pt x="1070610" y="55881"/>
                    <a:pt x="1074420" y="58421"/>
                  </a:cubicBezTo>
                  <a:lnTo>
                    <a:pt x="1097280" y="73661"/>
                  </a:lnTo>
                  <a:cubicBezTo>
                    <a:pt x="1101090" y="76201"/>
                    <a:pt x="1104366" y="79833"/>
                    <a:pt x="1108710" y="81281"/>
                  </a:cubicBezTo>
                  <a:lnTo>
                    <a:pt x="1120140" y="85091"/>
                  </a:lnTo>
                  <a:cubicBezTo>
                    <a:pt x="1121410" y="88901"/>
                    <a:pt x="1121110" y="93681"/>
                    <a:pt x="1123950" y="96521"/>
                  </a:cubicBezTo>
                  <a:cubicBezTo>
                    <a:pt x="1137051" y="109622"/>
                    <a:pt x="1143867" y="110780"/>
                    <a:pt x="1158240" y="115571"/>
                  </a:cubicBezTo>
                  <a:cubicBezTo>
                    <a:pt x="1174638" y="140168"/>
                    <a:pt x="1164494" y="120959"/>
                    <a:pt x="1169670" y="172721"/>
                  </a:cubicBezTo>
                  <a:cubicBezTo>
                    <a:pt x="1172747" y="203493"/>
                    <a:pt x="1170725" y="194936"/>
                    <a:pt x="1177290" y="214631"/>
                  </a:cubicBezTo>
                  <a:cubicBezTo>
                    <a:pt x="1176020" y="234951"/>
                    <a:pt x="1175611" y="255343"/>
                    <a:pt x="1173480" y="275591"/>
                  </a:cubicBezTo>
                  <a:cubicBezTo>
                    <a:pt x="1173060" y="279585"/>
                    <a:pt x="1170034" y="283021"/>
                    <a:pt x="1169670" y="287021"/>
                  </a:cubicBezTo>
                  <a:cubicBezTo>
                    <a:pt x="1167482" y="311085"/>
                    <a:pt x="1167667" y="335315"/>
                    <a:pt x="1165860" y="359411"/>
                  </a:cubicBezTo>
                  <a:cubicBezTo>
                    <a:pt x="1154175" y="515215"/>
                    <a:pt x="1165435" y="399635"/>
                    <a:pt x="1154430" y="454661"/>
                  </a:cubicBezTo>
                  <a:cubicBezTo>
                    <a:pt x="1147725" y="488188"/>
                    <a:pt x="1154225" y="466706"/>
                    <a:pt x="1146810" y="488951"/>
                  </a:cubicBezTo>
                  <a:cubicBezTo>
                    <a:pt x="1149819" y="585242"/>
                    <a:pt x="1144134" y="577101"/>
                    <a:pt x="1154430" y="633731"/>
                  </a:cubicBezTo>
                  <a:cubicBezTo>
                    <a:pt x="1155672" y="640563"/>
                    <a:pt x="1158273" y="656657"/>
                    <a:pt x="1162050" y="664211"/>
                  </a:cubicBezTo>
                  <a:cubicBezTo>
                    <a:pt x="1164098" y="668307"/>
                    <a:pt x="1167810" y="671457"/>
                    <a:pt x="1169670" y="675641"/>
                  </a:cubicBezTo>
                  <a:cubicBezTo>
                    <a:pt x="1172932" y="682981"/>
                    <a:pt x="1174750" y="690881"/>
                    <a:pt x="1177290" y="698501"/>
                  </a:cubicBezTo>
                  <a:lnTo>
                    <a:pt x="1181100" y="709931"/>
                  </a:lnTo>
                  <a:cubicBezTo>
                    <a:pt x="1191922" y="807331"/>
                    <a:pt x="1178247" y="685681"/>
                    <a:pt x="1188720" y="774701"/>
                  </a:cubicBezTo>
                  <a:cubicBezTo>
                    <a:pt x="1190064" y="786123"/>
                    <a:pt x="1190639" y="797647"/>
                    <a:pt x="1192530" y="808991"/>
                  </a:cubicBezTo>
                  <a:cubicBezTo>
                    <a:pt x="1193190" y="812952"/>
                    <a:pt x="1195237" y="816559"/>
                    <a:pt x="1196340" y="820421"/>
                  </a:cubicBezTo>
                  <a:cubicBezTo>
                    <a:pt x="1197779" y="825456"/>
                    <a:pt x="1198645" y="830645"/>
                    <a:pt x="1200150" y="835661"/>
                  </a:cubicBezTo>
                  <a:cubicBezTo>
                    <a:pt x="1202458" y="843354"/>
                    <a:pt x="1206195" y="850645"/>
                    <a:pt x="1207770" y="858521"/>
                  </a:cubicBezTo>
                  <a:cubicBezTo>
                    <a:pt x="1216905" y="904196"/>
                    <a:pt x="1213261" y="883846"/>
                    <a:pt x="1219200" y="919481"/>
                  </a:cubicBezTo>
                  <a:cubicBezTo>
                    <a:pt x="1217930" y="938531"/>
                    <a:pt x="1217200" y="957625"/>
                    <a:pt x="1215390" y="976631"/>
                  </a:cubicBezTo>
                  <a:cubicBezTo>
                    <a:pt x="1213524" y="996229"/>
                    <a:pt x="1211553" y="997709"/>
                    <a:pt x="1207770" y="1014731"/>
                  </a:cubicBezTo>
                  <a:cubicBezTo>
                    <a:pt x="1206365" y="1021053"/>
                    <a:pt x="1206234" y="1027718"/>
                    <a:pt x="1203960" y="1033781"/>
                  </a:cubicBezTo>
                  <a:cubicBezTo>
                    <a:pt x="1202352" y="1038068"/>
                    <a:pt x="1198533" y="1041191"/>
                    <a:pt x="1196340" y="1045211"/>
                  </a:cubicBezTo>
                  <a:cubicBezTo>
                    <a:pt x="1190901" y="1055183"/>
                    <a:pt x="1184692" y="1064915"/>
                    <a:pt x="1181100" y="1075691"/>
                  </a:cubicBezTo>
                  <a:cubicBezTo>
                    <a:pt x="1179830" y="1079501"/>
                    <a:pt x="1179799" y="1083985"/>
                    <a:pt x="1177290" y="1087121"/>
                  </a:cubicBezTo>
                  <a:cubicBezTo>
                    <a:pt x="1174429" y="1090697"/>
                    <a:pt x="1169670" y="1092201"/>
                    <a:pt x="1165860" y="1094741"/>
                  </a:cubicBezTo>
                  <a:cubicBezTo>
                    <a:pt x="1151965" y="1136426"/>
                    <a:pt x="1174125" y="1073286"/>
                    <a:pt x="1154430" y="1117601"/>
                  </a:cubicBezTo>
                  <a:cubicBezTo>
                    <a:pt x="1151168" y="1124941"/>
                    <a:pt x="1149350" y="1132841"/>
                    <a:pt x="1146810" y="1140461"/>
                  </a:cubicBezTo>
                  <a:cubicBezTo>
                    <a:pt x="1145540" y="1144271"/>
                    <a:pt x="1145840" y="1149051"/>
                    <a:pt x="1143000" y="1151891"/>
                  </a:cubicBezTo>
                  <a:cubicBezTo>
                    <a:pt x="1097211" y="1197680"/>
                    <a:pt x="1151145" y="1145738"/>
                    <a:pt x="1116330" y="1174751"/>
                  </a:cubicBezTo>
                  <a:cubicBezTo>
                    <a:pt x="1112191" y="1178200"/>
                    <a:pt x="1109469" y="1183325"/>
                    <a:pt x="1104900" y="1186181"/>
                  </a:cubicBezTo>
                  <a:cubicBezTo>
                    <a:pt x="1099100" y="1189806"/>
                    <a:pt x="1092200" y="1191261"/>
                    <a:pt x="1085850" y="1193801"/>
                  </a:cubicBezTo>
                  <a:cubicBezTo>
                    <a:pt x="1083310" y="1197611"/>
                    <a:pt x="1082206" y="1202959"/>
                    <a:pt x="1078230" y="1205231"/>
                  </a:cubicBezTo>
                  <a:cubicBezTo>
                    <a:pt x="1072607" y="1208444"/>
                    <a:pt x="1065462" y="1207470"/>
                    <a:pt x="1059180" y="1209041"/>
                  </a:cubicBezTo>
                  <a:cubicBezTo>
                    <a:pt x="1055284" y="1210015"/>
                    <a:pt x="1051342" y="1211055"/>
                    <a:pt x="1047750" y="1212851"/>
                  </a:cubicBezTo>
                  <a:cubicBezTo>
                    <a:pt x="1043654" y="1214899"/>
                    <a:pt x="1040529" y="1218667"/>
                    <a:pt x="1036320" y="1220471"/>
                  </a:cubicBezTo>
                  <a:cubicBezTo>
                    <a:pt x="1026369" y="1224736"/>
                    <a:pt x="996510" y="1227599"/>
                    <a:pt x="990600" y="1228091"/>
                  </a:cubicBezTo>
                  <a:cubicBezTo>
                    <a:pt x="970311" y="1229782"/>
                    <a:pt x="949960" y="1230631"/>
                    <a:pt x="929640" y="1231901"/>
                  </a:cubicBezTo>
                  <a:cubicBezTo>
                    <a:pt x="902235" y="1241036"/>
                    <a:pt x="936458" y="1229953"/>
                    <a:pt x="902970" y="1239521"/>
                  </a:cubicBezTo>
                  <a:cubicBezTo>
                    <a:pt x="891353" y="1242840"/>
                    <a:pt x="889203" y="1245156"/>
                    <a:pt x="876300" y="1247141"/>
                  </a:cubicBezTo>
                  <a:cubicBezTo>
                    <a:pt x="832928" y="1253814"/>
                    <a:pt x="778844" y="1253290"/>
                    <a:pt x="739140" y="1254761"/>
                  </a:cubicBezTo>
                  <a:cubicBezTo>
                    <a:pt x="730621" y="1252631"/>
                    <a:pt x="706606" y="1247041"/>
                    <a:pt x="701040" y="1243331"/>
                  </a:cubicBezTo>
                  <a:cubicBezTo>
                    <a:pt x="697230" y="1240791"/>
                    <a:pt x="693996" y="1237027"/>
                    <a:pt x="689610" y="1235711"/>
                  </a:cubicBezTo>
                  <a:cubicBezTo>
                    <a:pt x="681008" y="1233131"/>
                    <a:pt x="671830" y="1233171"/>
                    <a:pt x="662940" y="1231901"/>
                  </a:cubicBezTo>
                  <a:cubicBezTo>
                    <a:pt x="657860" y="1228091"/>
                    <a:pt x="653881" y="1221925"/>
                    <a:pt x="647700" y="1220471"/>
                  </a:cubicBezTo>
                  <a:cubicBezTo>
                    <a:pt x="631581" y="1216678"/>
                    <a:pt x="614601" y="1218715"/>
                    <a:pt x="598170" y="1216661"/>
                  </a:cubicBezTo>
                  <a:cubicBezTo>
                    <a:pt x="594185" y="1216163"/>
                    <a:pt x="590550" y="1214121"/>
                    <a:pt x="586740" y="1212851"/>
                  </a:cubicBezTo>
                  <a:cubicBezTo>
                    <a:pt x="537210" y="1214121"/>
                    <a:pt x="487696" y="1216661"/>
                    <a:pt x="438150" y="1216661"/>
                  </a:cubicBezTo>
                  <a:cubicBezTo>
                    <a:pt x="411450" y="1216661"/>
                    <a:pt x="384748" y="1215068"/>
                    <a:pt x="358140" y="1212851"/>
                  </a:cubicBezTo>
                  <a:cubicBezTo>
                    <a:pt x="354138" y="1212517"/>
                    <a:pt x="350606" y="1210015"/>
                    <a:pt x="346710" y="1209041"/>
                  </a:cubicBezTo>
                  <a:cubicBezTo>
                    <a:pt x="340428" y="1207470"/>
                    <a:pt x="334122" y="1205648"/>
                    <a:pt x="327660" y="1205231"/>
                  </a:cubicBezTo>
                  <a:cubicBezTo>
                    <a:pt x="294684" y="1203104"/>
                    <a:pt x="261620" y="1202691"/>
                    <a:pt x="228600" y="1201421"/>
                  </a:cubicBezTo>
                  <a:cubicBezTo>
                    <a:pt x="220980" y="1200151"/>
                    <a:pt x="213449" y="1198108"/>
                    <a:pt x="205740" y="1197611"/>
                  </a:cubicBezTo>
                  <a:cubicBezTo>
                    <a:pt x="174031" y="1195565"/>
                    <a:pt x="141922" y="1198458"/>
                    <a:pt x="110490" y="1193801"/>
                  </a:cubicBezTo>
                  <a:cubicBezTo>
                    <a:pt x="105960" y="1193130"/>
                    <a:pt x="105801" y="1185889"/>
                    <a:pt x="102870" y="1182371"/>
                  </a:cubicBezTo>
                  <a:cubicBezTo>
                    <a:pt x="99421" y="1178232"/>
                    <a:pt x="94572" y="1175326"/>
                    <a:pt x="91440" y="1170941"/>
                  </a:cubicBezTo>
                  <a:cubicBezTo>
                    <a:pt x="77835" y="1151894"/>
                    <a:pt x="88557" y="1160403"/>
                    <a:pt x="80010" y="1140461"/>
                  </a:cubicBezTo>
                  <a:cubicBezTo>
                    <a:pt x="74930" y="1128608"/>
                    <a:pt x="71120" y="1128184"/>
                    <a:pt x="60960" y="1121411"/>
                  </a:cubicBezTo>
                  <a:cubicBezTo>
                    <a:pt x="53200" y="1098132"/>
                    <a:pt x="56682" y="1100545"/>
                    <a:pt x="41910" y="1083311"/>
                  </a:cubicBezTo>
                  <a:cubicBezTo>
                    <a:pt x="38403" y="1079220"/>
                    <a:pt x="34963" y="1074870"/>
                    <a:pt x="30480" y="1071881"/>
                  </a:cubicBezTo>
                  <a:cubicBezTo>
                    <a:pt x="27138" y="1069653"/>
                    <a:pt x="22860" y="1069341"/>
                    <a:pt x="19050" y="1068071"/>
                  </a:cubicBezTo>
                  <a:cubicBezTo>
                    <a:pt x="-3971" y="1033539"/>
                    <a:pt x="4639" y="1054331"/>
                    <a:pt x="0" y="1003301"/>
                  </a:cubicBezTo>
                  <a:cubicBezTo>
                    <a:pt x="2540" y="969011"/>
                    <a:pt x="4199" y="934644"/>
                    <a:pt x="7620" y="900431"/>
                  </a:cubicBezTo>
                  <a:cubicBezTo>
                    <a:pt x="8020" y="896435"/>
                    <a:pt x="10559" y="892921"/>
                    <a:pt x="11430" y="889001"/>
                  </a:cubicBezTo>
                  <a:cubicBezTo>
                    <a:pt x="12885" y="882456"/>
                    <a:pt x="15547" y="859076"/>
                    <a:pt x="19050" y="850901"/>
                  </a:cubicBezTo>
                  <a:cubicBezTo>
                    <a:pt x="20854" y="846692"/>
                    <a:pt x="24622" y="843567"/>
                    <a:pt x="26670" y="839471"/>
                  </a:cubicBezTo>
                  <a:cubicBezTo>
                    <a:pt x="28466" y="835879"/>
                    <a:pt x="28684" y="831633"/>
                    <a:pt x="30480" y="828041"/>
                  </a:cubicBezTo>
                  <a:cubicBezTo>
                    <a:pt x="32528" y="823945"/>
                    <a:pt x="36052" y="820707"/>
                    <a:pt x="38100" y="816611"/>
                  </a:cubicBezTo>
                  <a:cubicBezTo>
                    <a:pt x="53874" y="785063"/>
                    <a:pt x="27692" y="826508"/>
                    <a:pt x="49530" y="793751"/>
                  </a:cubicBezTo>
                  <a:cubicBezTo>
                    <a:pt x="50800" y="787401"/>
                    <a:pt x="52355" y="781101"/>
                    <a:pt x="53340" y="774701"/>
                  </a:cubicBezTo>
                  <a:cubicBezTo>
                    <a:pt x="54897" y="764581"/>
                    <a:pt x="55797" y="754370"/>
                    <a:pt x="57150" y="744221"/>
                  </a:cubicBezTo>
                  <a:cubicBezTo>
                    <a:pt x="58337" y="735320"/>
                    <a:pt x="59690" y="726441"/>
                    <a:pt x="60960" y="717551"/>
                  </a:cubicBezTo>
                  <a:cubicBezTo>
                    <a:pt x="59690" y="698501"/>
                    <a:pt x="60289" y="679234"/>
                    <a:pt x="57150" y="660401"/>
                  </a:cubicBezTo>
                  <a:cubicBezTo>
                    <a:pt x="56397" y="655884"/>
                    <a:pt x="50283" y="653488"/>
                    <a:pt x="49530" y="648971"/>
                  </a:cubicBezTo>
                  <a:cubicBezTo>
                    <a:pt x="48870" y="645010"/>
                    <a:pt x="50500" y="640381"/>
                    <a:pt x="53340" y="637541"/>
                  </a:cubicBezTo>
                  <a:cubicBezTo>
                    <a:pt x="66441" y="624440"/>
                    <a:pt x="73257" y="623282"/>
                    <a:pt x="87630" y="618491"/>
                  </a:cubicBezTo>
                  <a:cubicBezTo>
                    <a:pt x="90170" y="614681"/>
                    <a:pt x="91804" y="610076"/>
                    <a:pt x="95250" y="607061"/>
                  </a:cubicBezTo>
                  <a:cubicBezTo>
                    <a:pt x="102142" y="601030"/>
                    <a:pt x="118110" y="591821"/>
                    <a:pt x="118110" y="591821"/>
                  </a:cubicBezTo>
                  <a:cubicBezTo>
                    <a:pt x="120650" y="588011"/>
                    <a:pt x="122492" y="583629"/>
                    <a:pt x="125730" y="580391"/>
                  </a:cubicBezTo>
                  <a:cubicBezTo>
                    <a:pt x="128968" y="577153"/>
                    <a:pt x="134299" y="576347"/>
                    <a:pt x="137160" y="572771"/>
                  </a:cubicBezTo>
                  <a:cubicBezTo>
                    <a:pt x="139669" y="569635"/>
                    <a:pt x="139174" y="564933"/>
                    <a:pt x="140970" y="561341"/>
                  </a:cubicBezTo>
                  <a:cubicBezTo>
                    <a:pt x="148953" y="545375"/>
                    <a:pt x="146957" y="553177"/>
                    <a:pt x="160020" y="542291"/>
                  </a:cubicBezTo>
                  <a:cubicBezTo>
                    <a:pt x="164159" y="538842"/>
                    <a:pt x="166967" y="533850"/>
                    <a:pt x="171450" y="530861"/>
                  </a:cubicBezTo>
                  <a:cubicBezTo>
                    <a:pt x="205817" y="507950"/>
                    <a:pt x="158340" y="549406"/>
                    <a:pt x="194310" y="519431"/>
                  </a:cubicBezTo>
                  <a:cubicBezTo>
                    <a:pt x="231760" y="488223"/>
                    <a:pt x="183390" y="526541"/>
                    <a:pt x="213360" y="496571"/>
                  </a:cubicBezTo>
                  <a:cubicBezTo>
                    <a:pt x="216598" y="493333"/>
                    <a:pt x="220980" y="491491"/>
                    <a:pt x="224790" y="488951"/>
                  </a:cubicBezTo>
                  <a:cubicBezTo>
                    <a:pt x="234367" y="460221"/>
                    <a:pt x="220335" y="494520"/>
                    <a:pt x="240030" y="469901"/>
                  </a:cubicBezTo>
                  <a:cubicBezTo>
                    <a:pt x="242539" y="466765"/>
                    <a:pt x="241000" y="461311"/>
                    <a:pt x="243840" y="458471"/>
                  </a:cubicBezTo>
                  <a:cubicBezTo>
                    <a:pt x="246680" y="455631"/>
                    <a:pt x="251266" y="454969"/>
                    <a:pt x="255270" y="454661"/>
                  </a:cubicBezTo>
                  <a:cubicBezTo>
                    <a:pt x="284421" y="452419"/>
                    <a:pt x="313690" y="452121"/>
                    <a:pt x="342900" y="450851"/>
                  </a:cubicBezTo>
                  <a:cubicBezTo>
                    <a:pt x="365760" y="452121"/>
                    <a:pt x="388688" y="452490"/>
                    <a:pt x="411480" y="454661"/>
                  </a:cubicBezTo>
                  <a:cubicBezTo>
                    <a:pt x="415478" y="455042"/>
                    <a:pt x="418941" y="457860"/>
                    <a:pt x="422910" y="458471"/>
                  </a:cubicBezTo>
                  <a:cubicBezTo>
                    <a:pt x="435525" y="460412"/>
                    <a:pt x="448317" y="460945"/>
                    <a:pt x="461010" y="462281"/>
                  </a:cubicBezTo>
                  <a:lnTo>
                    <a:pt x="495300" y="466091"/>
                  </a:lnTo>
                  <a:cubicBezTo>
                    <a:pt x="499110" y="467361"/>
                    <a:pt x="502714" y="469901"/>
                    <a:pt x="506730" y="469901"/>
                  </a:cubicBezTo>
                  <a:cubicBezTo>
                    <a:pt x="531477" y="469901"/>
                    <a:pt x="523340" y="466210"/>
                    <a:pt x="541020" y="462281"/>
                  </a:cubicBezTo>
                  <a:cubicBezTo>
                    <a:pt x="548561" y="460605"/>
                    <a:pt x="556305" y="459986"/>
                    <a:pt x="563880" y="458471"/>
                  </a:cubicBezTo>
                  <a:cubicBezTo>
                    <a:pt x="569015" y="457444"/>
                    <a:pt x="574040" y="455931"/>
                    <a:pt x="579120" y="454661"/>
                  </a:cubicBezTo>
                  <a:cubicBezTo>
                    <a:pt x="619760" y="455931"/>
                    <a:pt x="660439" y="456276"/>
                    <a:pt x="701040" y="458471"/>
                  </a:cubicBezTo>
                  <a:cubicBezTo>
                    <a:pt x="707506" y="458821"/>
                    <a:pt x="713671" y="461425"/>
                    <a:pt x="720090" y="462281"/>
                  </a:cubicBezTo>
                  <a:cubicBezTo>
                    <a:pt x="732741" y="463968"/>
                    <a:pt x="745490" y="464821"/>
                    <a:pt x="758190" y="466091"/>
                  </a:cubicBezTo>
                  <a:cubicBezTo>
                    <a:pt x="788670" y="464821"/>
                    <a:pt x="820172" y="470212"/>
                    <a:pt x="849630" y="462281"/>
                  </a:cubicBezTo>
                  <a:cubicBezTo>
                    <a:pt x="857386" y="460193"/>
                    <a:pt x="857250" y="439421"/>
                    <a:pt x="857250" y="439421"/>
                  </a:cubicBezTo>
                  <a:cubicBezTo>
                    <a:pt x="858520" y="427991"/>
                    <a:pt x="859311" y="416498"/>
                    <a:pt x="861060" y="405131"/>
                  </a:cubicBezTo>
                  <a:cubicBezTo>
                    <a:pt x="862427" y="396246"/>
                    <a:pt x="865835" y="386996"/>
                    <a:pt x="868680" y="378461"/>
                  </a:cubicBezTo>
                  <a:cubicBezTo>
                    <a:pt x="870286" y="360792"/>
                    <a:pt x="872437" y="329194"/>
                    <a:pt x="876300" y="309881"/>
                  </a:cubicBezTo>
                  <a:cubicBezTo>
                    <a:pt x="877088" y="305943"/>
                    <a:pt x="878840" y="302261"/>
                    <a:pt x="880110" y="298451"/>
                  </a:cubicBezTo>
                  <a:cubicBezTo>
                    <a:pt x="878840" y="267971"/>
                    <a:pt x="879669" y="237331"/>
                    <a:pt x="876300" y="207011"/>
                  </a:cubicBezTo>
                  <a:cubicBezTo>
                    <a:pt x="875794" y="202460"/>
                    <a:pt x="870728" y="199677"/>
                    <a:pt x="868680" y="195581"/>
                  </a:cubicBezTo>
                  <a:cubicBezTo>
                    <a:pt x="866884" y="191989"/>
                    <a:pt x="866140" y="187961"/>
                    <a:pt x="864870" y="184151"/>
                  </a:cubicBezTo>
                  <a:cubicBezTo>
                    <a:pt x="866140" y="172721"/>
                    <a:pt x="864257" y="160477"/>
                    <a:pt x="868680" y="149861"/>
                  </a:cubicBezTo>
                  <a:cubicBezTo>
                    <a:pt x="871122" y="143999"/>
                    <a:pt x="878718" y="142072"/>
                    <a:pt x="883920" y="138431"/>
                  </a:cubicBezTo>
                  <a:cubicBezTo>
                    <a:pt x="891423" y="133179"/>
                    <a:pt x="899160" y="128271"/>
                    <a:pt x="906780" y="123191"/>
                  </a:cubicBezTo>
                  <a:cubicBezTo>
                    <a:pt x="910590" y="120651"/>
                    <a:pt x="913677" y="116219"/>
                    <a:pt x="918210" y="115571"/>
                  </a:cubicBezTo>
                  <a:cubicBezTo>
                    <a:pt x="950064" y="111020"/>
                    <a:pt x="936168" y="113939"/>
                    <a:pt x="960120" y="107951"/>
                  </a:cubicBezTo>
                  <a:cubicBezTo>
                    <a:pt x="973455" y="99061"/>
                    <a:pt x="980440" y="96521"/>
                    <a:pt x="986790" y="77471"/>
                  </a:cubicBezTo>
                  <a:cubicBezTo>
                    <a:pt x="990563" y="66153"/>
                    <a:pt x="992973" y="52238"/>
                    <a:pt x="1002030" y="43181"/>
                  </a:cubicBezTo>
                  <a:cubicBezTo>
                    <a:pt x="1005268" y="39943"/>
                    <a:pt x="1009650" y="38101"/>
                    <a:pt x="1013460" y="35561"/>
                  </a:cubicBezTo>
                  <a:cubicBezTo>
                    <a:pt x="1016000" y="31751"/>
                    <a:pt x="1018149" y="27649"/>
                    <a:pt x="1021080" y="24131"/>
                  </a:cubicBezTo>
                  <a:cubicBezTo>
                    <a:pt x="1024529" y="19992"/>
                    <a:pt x="1003935" y="4446"/>
                    <a:pt x="1005840" y="1271"/>
                  </a:cubicBezTo>
                  <a:close/>
                </a:path>
              </a:pathLst>
            </a:custGeom>
            <a:solidFill>
              <a:srgbClr val="FF0000">
                <a:alpha val="72157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/>
            </a:p>
          </p:txBody>
        </p:sp>
        <p:pic>
          <p:nvPicPr>
            <p:cNvPr id="9" name="Picture 4" descr="C:\Users\Rene.Christen\Desktop\Kirche mit Leuten.gif">
              <a:extLst>
                <a:ext uri="{FF2B5EF4-FFF2-40B4-BE49-F238E27FC236}">
                  <a16:creationId xmlns:a16="http://schemas.microsoft.com/office/drawing/2014/main" id="{4A458203-F3DE-F688-9276-CF26A213E383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066" r="12153" b="16208"/>
            <a:stretch/>
          </p:blipFill>
          <p:spPr bwMode="auto">
            <a:xfrm>
              <a:off x="6876256" y="-236562"/>
              <a:ext cx="1907306" cy="151928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3" name="Pfeil nach unten 4">
            <a:extLst>
              <a:ext uri="{FF2B5EF4-FFF2-40B4-BE49-F238E27FC236}">
                <a16:creationId xmlns:a16="http://schemas.microsoft.com/office/drawing/2014/main" id="{3984152A-DD4D-9D6C-DFCC-12CB172E7BE7}"/>
              </a:ext>
            </a:extLst>
          </p:cNvPr>
          <p:cNvSpPr/>
          <p:nvPr/>
        </p:nvSpPr>
        <p:spPr>
          <a:xfrm>
            <a:off x="4511824" y="188640"/>
            <a:ext cx="3168352" cy="3096344"/>
          </a:xfrm>
          <a:prstGeom prst="downArrow">
            <a:avLst>
              <a:gd name="adj1" fmla="val 50000"/>
              <a:gd name="adj2" fmla="val 39649"/>
            </a:avLst>
          </a:prstGeom>
          <a:solidFill>
            <a:srgbClr val="00CCFF">
              <a:alpha val="40000"/>
            </a:srgb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4" name="Pfeil nach unten 4">
            <a:extLst>
              <a:ext uri="{FF2B5EF4-FFF2-40B4-BE49-F238E27FC236}">
                <a16:creationId xmlns:a16="http://schemas.microsoft.com/office/drawing/2014/main" id="{6A348846-B1F6-27F2-5134-069090B4FCDB}"/>
              </a:ext>
            </a:extLst>
          </p:cNvPr>
          <p:cNvSpPr/>
          <p:nvPr/>
        </p:nvSpPr>
        <p:spPr>
          <a:xfrm rot="10800000">
            <a:off x="4511824" y="3645023"/>
            <a:ext cx="3168352" cy="3096344"/>
          </a:xfrm>
          <a:prstGeom prst="downArrow">
            <a:avLst>
              <a:gd name="adj1" fmla="val 50000"/>
              <a:gd name="adj2" fmla="val 39649"/>
            </a:avLst>
          </a:prstGeom>
          <a:solidFill>
            <a:srgbClr val="00B050">
              <a:alpha val="40000"/>
            </a:srgb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5" name="180-Grad-Pfeil 7">
            <a:extLst>
              <a:ext uri="{FF2B5EF4-FFF2-40B4-BE49-F238E27FC236}">
                <a16:creationId xmlns:a16="http://schemas.microsoft.com/office/drawing/2014/main" id="{2A240006-0326-111B-59AF-D152B2B4788A}"/>
              </a:ext>
            </a:extLst>
          </p:cNvPr>
          <p:cNvSpPr/>
          <p:nvPr/>
        </p:nvSpPr>
        <p:spPr>
          <a:xfrm rot="5400000" flipH="1">
            <a:off x="7726871" y="1294073"/>
            <a:ext cx="2138154" cy="3671704"/>
          </a:xfrm>
          <a:prstGeom prst="uturnArrow">
            <a:avLst>
              <a:gd name="adj1" fmla="val 36567"/>
              <a:gd name="adj2" fmla="val 25000"/>
              <a:gd name="adj3" fmla="val 24176"/>
              <a:gd name="adj4" fmla="val 44437"/>
              <a:gd name="adj5" fmla="val 82494"/>
            </a:avLst>
          </a:prstGeom>
          <a:solidFill>
            <a:srgbClr val="FF9900">
              <a:alpha val="40000"/>
            </a:srgb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6" name="180-Grad-Pfeil 7">
            <a:extLst>
              <a:ext uri="{FF2B5EF4-FFF2-40B4-BE49-F238E27FC236}">
                <a16:creationId xmlns:a16="http://schemas.microsoft.com/office/drawing/2014/main" id="{F57344AE-EE23-24EC-9E8A-F8A9F62DEFC5}"/>
              </a:ext>
            </a:extLst>
          </p:cNvPr>
          <p:cNvSpPr/>
          <p:nvPr/>
        </p:nvSpPr>
        <p:spPr>
          <a:xfrm rot="5400000" flipH="1">
            <a:off x="2326271" y="1593148"/>
            <a:ext cx="2138154" cy="3671704"/>
          </a:xfrm>
          <a:prstGeom prst="uturnArrow">
            <a:avLst>
              <a:gd name="adj1" fmla="val 36567"/>
              <a:gd name="adj2" fmla="val 25000"/>
              <a:gd name="adj3" fmla="val 24176"/>
              <a:gd name="adj4" fmla="val 44437"/>
              <a:gd name="adj5" fmla="val 82494"/>
            </a:avLst>
          </a:prstGeom>
          <a:solidFill>
            <a:srgbClr val="FFFF00">
              <a:alpha val="40000"/>
            </a:srgb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2" name="Rechteck 1">
            <a:extLst>
              <a:ext uri="{FF2B5EF4-FFF2-40B4-BE49-F238E27FC236}">
                <a16:creationId xmlns:a16="http://schemas.microsoft.com/office/drawing/2014/main" id="{6D3799C4-3A82-C947-5AB2-0A157A00DC33}"/>
              </a:ext>
            </a:extLst>
          </p:cNvPr>
          <p:cNvSpPr/>
          <p:nvPr/>
        </p:nvSpPr>
        <p:spPr>
          <a:xfrm>
            <a:off x="2639505" y="282698"/>
            <a:ext cx="7777113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CH" sz="2800" b="1" i="1" dirty="0">
                <a:solidFill>
                  <a:srgbClr val="00B0F0"/>
                </a:solidFill>
              </a:rPr>
              <a:t>1. Korinther 3,6b:</a:t>
            </a:r>
          </a:p>
          <a:p>
            <a:r>
              <a:rPr lang="de-CH" sz="2800" b="1" dirty="0">
                <a:solidFill>
                  <a:srgbClr val="00B0F0"/>
                </a:solidFill>
              </a:rPr>
              <a:t>«… Gott aber hat das Wachstum gegeben»</a:t>
            </a:r>
          </a:p>
          <a:p>
            <a:r>
              <a:rPr lang="de-CH" sz="2800" b="1" dirty="0"/>
              <a:t> </a:t>
            </a: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BAB42258-B060-A358-9545-29CA561A60FF}"/>
              </a:ext>
            </a:extLst>
          </p:cNvPr>
          <p:cNvSpPr/>
          <p:nvPr/>
        </p:nvSpPr>
        <p:spPr>
          <a:xfrm>
            <a:off x="2055044" y="5463223"/>
            <a:ext cx="9172280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CH" sz="2800" b="1" i="1" dirty="0">
                <a:solidFill>
                  <a:srgbClr val="00FF00"/>
                </a:solidFill>
              </a:rPr>
              <a:t>1. Korinther 3,6a:</a:t>
            </a:r>
          </a:p>
          <a:p>
            <a:r>
              <a:rPr lang="de-CH" sz="2800" b="1" dirty="0">
                <a:solidFill>
                  <a:srgbClr val="00FF00"/>
                </a:solidFill>
              </a:rPr>
              <a:t>Paulus: «Ich habe gepflanzt, Apollos hat begossen, …» </a:t>
            </a:r>
          </a:p>
          <a:p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910528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decel="4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uppieren 6">
            <a:extLst>
              <a:ext uri="{FF2B5EF4-FFF2-40B4-BE49-F238E27FC236}">
                <a16:creationId xmlns:a16="http://schemas.microsoft.com/office/drawing/2014/main" id="{97CF82BB-5F48-56FD-E531-0929CCF2BA23}"/>
              </a:ext>
            </a:extLst>
          </p:cNvPr>
          <p:cNvGrpSpPr/>
          <p:nvPr/>
        </p:nvGrpSpPr>
        <p:grpSpPr>
          <a:xfrm>
            <a:off x="4295800" y="1628800"/>
            <a:ext cx="3600400" cy="3061612"/>
            <a:chOff x="6876256" y="-236562"/>
            <a:chExt cx="1907306" cy="1519283"/>
          </a:xfrm>
        </p:grpSpPr>
        <p:sp>
          <p:nvSpPr>
            <p:cNvPr id="8" name="Freihandform 2">
              <a:extLst>
                <a:ext uri="{FF2B5EF4-FFF2-40B4-BE49-F238E27FC236}">
                  <a16:creationId xmlns:a16="http://schemas.microsoft.com/office/drawing/2014/main" id="{5C3D70B5-3B8A-7611-020C-92D7932EA3BD}"/>
                </a:ext>
              </a:extLst>
            </p:cNvPr>
            <p:cNvSpPr/>
            <p:nvPr/>
          </p:nvSpPr>
          <p:spPr>
            <a:xfrm>
              <a:off x="7187520" y="-45566"/>
              <a:ext cx="1219200" cy="1254761"/>
            </a:xfrm>
            <a:custGeom>
              <a:avLst/>
              <a:gdLst>
                <a:gd name="connsiteX0" fmla="*/ 1005840 w 1219200"/>
                <a:gd name="connsiteY0" fmla="*/ 1271 h 1254761"/>
                <a:gd name="connsiteX1" fmla="*/ 1032510 w 1219200"/>
                <a:gd name="connsiteY1" fmla="*/ 5081 h 1254761"/>
                <a:gd name="connsiteX2" fmla="*/ 1040130 w 1219200"/>
                <a:gd name="connsiteY2" fmla="*/ 16511 h 1254761"/>
                <a:gd name="connsiteX3" fmla="*/ 1051560 w 1219200"/>
                <a:gd name="connsiteY3" fmla="*/ 24131 h 1254761"/>
                <a:gd name="connsiteX4" fmla="*/ 1066800 w 1219200"/>
                <a:gd name="connsiteY4" fmla="*/ 46991 h 1254761"/>
                <a:gd name="connsiteX5" fmla="*/ 1074420 w 1219200"/>
                <a:gd name="connsiteY5" fmla="*/ 58421 h 1254761"/>
                <a:gd name="connsiteX6" fmla="*/ 1097280 w 1219200"/>
                <a:gd name="connsiteY6" fmla="*/ 73661 h 1254761"/>
                <a:gd name="connsiteX7" fmla="*/ 1108710 w 1219200"/>
                <a:gd name="connsiteY7" fmla="*/ 81281 h 1254761"/>
                <a:gd name="connsiteX8" fmla="*/ 1120140 w 1219200"/>
                <a:gd name="connsiteY8" fmla="*/ 85091 h 1254761"/>
                <a:gd name="connsiteX9" fmla="*/ 1123950 w 1219200"/>
                <a:gd name="connsiteY9" fmla="*/ 96521 h 1254761"/>
                <a:gd name="connsiteX10" fmla="*/ 1158240 w 1219200"/>
                <a:gd name="connsiteY10" fmla="*/ 115571 h 1254761"/>
                <a:gd name="connsiteX11" fmla="*/ 1169670 w 1219200"/>
                <a:gd name="connsiteY11" fmla="*/ 172721 h 1254761"/>
                <a:gd name="connsiteX12" fmla="*/ 1177290 w 1219200"/>
                <a:gd name="connsiteY12" fmla="*/ 214631 h 1254761"/>
                <a:gd name="connsiteX13" fmla="*/ 1173480 w 1219200"/>
                <a:gd name="connsiteY13" fmla="*/ 275591 h 1254761"/>
                <a:gd name="connsiteX14" fmla="*/ 1169670 w 1219200"/>
                <a:gd name="connsiteY14" fmla="*/ 287021 h 1254761"/>
                <a:gd name="connsiteX15" fmla="*/ 1165860 w 1219200"/>
                <a:gd name="connsiteY15" fmla="*/ 359411 h 1254761"/>
                <a:gd name="connsiteX16" fmla="*/ 1154430 w 1219200"/>
                <a:gd name="connsiteY16" fmla="*/ 454661 h 1254761"/>
                <a:gd name="connsiteX17" fmla="*/ 1146810 w 1219200"/>
                <a:gd name="connsiteY17" fmla="*/ 488951 h 1254761"/>
                <a:gd name="connsiteX18" fmla="*/ 1154430 w 1219200"/>
                <a:gd name="connsiteY18" fmla="*/ 633731 h 1254761"/>
                <a:gd name="connsiteX19" fmla="*/ 1162050 w 1219200"/>
                <a:gd name="connsiteY19" fmla="*/ 664211 h 1254761"/>
                <a:gd name="connsiteX20" fmla="*/ 1169670 w 1219200"/>
                <a:gd name="connsiteY20" fmla="*/ 675641 h 1254761"/>
                <a:gd name="connsiteX21" fmla="*/ 1177290 w 1219200"/>
                <a:gd name="connsiteY21" fmla="*/ 698501 h 1254761"/>
                <a:gd name="connsiteX22" fmla="*/ 1181100 w 1219200"/>
                <a:gd name="connsiteY22" fmla="*/ 709931 h 1254761"/>
                <a:gd name="connsiteX23" fmla="*/ 1188720 w 1219200"/>
                <a:gd name="connsiteY23" fmla="*/ 774701 h 1254761"/>
                <a:gd name="connsiteX24" fmla="*/ 1192530 w 1219200"/>
                <a:gd name="connsiteY24" fmla="*/ 808991 h 1254761"/>
                <a:gd name="connsiteX25" fmla="*/ 1196340 w 1219200"/>
                <a:gd name="connsiteY25" fmla="*/ 820421 h 1254761"/>
                <a:gd name="connsiteX26" fmla="*/ 1200150 w 1219200"/>
                <a:gd name="connsiteY26" fmla="*/ 835661 h 1254761"/>
                <a:gd name="connsiteX27" fmla="*/ 1207770 w 1219200"/>
                <a:gd name="connsiteY27" fmla="*/ 858521 h 1254761"/>
                <a:gd name="connsiteX28" fmla="*/ 1219200 w 1219200"/>
                <a:gd name="connsiteY28" fmla="*/ 919481 h 1254761"/>
                <a:gd name="connsiteX29" fmla="*/ 1215390 w 1219200"/>
                <a:gd name="connsiteY29" fmla="*/ 976631 h 1254761"/>
                <a:gd name="connsiteX30" fmla="*/ 1207770 w 1219200"/>
                <a:gd name="connsiteY30" fmla="*/ 1014731 h 1254761"/>
                <a:gd name="connsiteX31" fmla="*/ 1203960 w 1219200"/>
                <a:gd name="connsiteY31" fmla="*/ 1033781 h 1254761"/>
                <a:gd name="connsiteX32" fmla="*/ 1196340 w 1219200"/>
                <a:gd name="connsiteY32" fmla="*/ 1045211 h 1254761"/>
                <a:gd name="connsiteX33" fmla="*/ 1181100 w 1219200"/>
                <a:gd name="connsiteY33" fmla="*/ 1075691 h 1254761"/>
                <a:gd name="connsiteX34" fmla="*/ 1177290 w 1219200"/>
                <a:gd name="connsiteY34" fmla="*/ 1087121 h 1254761"/>
                <a:gd name="connsiteX35" fmla="*/ 1165860 w 1219200"/>
                <a:gd name="connsiteY35" fmla="*/ 1094741 h 1254761"/>
                <a:gd name="connsiteX36" fmla="*/ 1154430 w 1219200"/>
                <a:gd name="connsiteY36" fmla="*/ 1117601 h 1254761"/>
                <a:gd name="connsiteX37" fmla="*/ 1146810 w 1219200"/>
                <a:gd name="connsiteY37" fmla="*/ 1140461 h 1254761"/>
                <a:gd name="connsiteX38" fmla="*/ 1143000 w 1219200"/>
                <a:gd name="connsiteY38" fmla="*/ 1151891 h 1254761"/>
                <a:gd name="connsiteX39" fmla="*/ 1116330 w 1219200"/>
                <a:gd name="connsiteY39" fmla="*/ 1174751 h 1254761"/>
                <a:gd name="connsiteX40" fmla="*/ 1104900 w 1219200"/>
                <a:gd name="connsiteY40" fmla="*/ 1186181 h 1254761"/>
                <a:gd name="connsiteX41" fmla="*/ 1085850 w 1219200"/>
                <a:gd name="connsiteY41" fmla="*/ 1193801 h 1254761"/>
                <a:gd name="connsiteX42" fmla="*/ 1078230 w 1219200"/>
                <a:gd name="connsiteY42" fmla="*/ 1205231 h 1254761"/>
                <a:gd name="connsiteX43" fmla="*/ 1059180 w 1219200"/>
                <a:gd name="connsiteY43" fmla="*/ 1209041 h 1254761"/>
                <a:gd name="connsiteX44" fmla="*/ 1047750 w 1219200"/>
                <a:gd name="connsiteY44" fmla="*/ 1212851 h 1254761"/>
                <a:gd name="connsiteX45" fmla="*/ 1036320 w 1219200"/>
                <a:gd name="connsiteY45" fmla="*/ 1220471 h 1254761"/>
                <a:gd name="connsiteX46" fmla="*/ 990600 w 1219200"/>
                <a:gd name="connsiteY46" fmla="*/ 1228091 h 1254761"/>
                <a:gd name="connsiteX47" fmla="*/ 929640 w 1219200"/>
                <a:gd name="connsiteY47" fmla="*/ 1231901 h 1254761"/>
                <a:gd name="connsiteX48" fmla="*/ 902970 w 1219200"/>
                <a:gd name="connsiteY48" fmla="*/ 1239521 h 1254761"/>
                <a:gd name="connsiteX49" fmla="*/ 876300 w 1219200"/>
                <a:gd name="connsiteY49" fmla="*/ 1247141 h 1254761"/>
                <a:gd name="connsiteX50" fmla="*/ 739140 w 1219200"/>
                <a:gd name="connsiteY50" fmla="*/ 1254761 h 1254761"/>
                <a:gd name="connsiteX51" fmla="*/ 701040 w 1219200"/>
                <a:gd name="connsiteY51" fmla="*/ 1243331 h 1254761"/>
                <a:gd name="connsiteX52" fmla="*/ 689610 w 1219200"/>
                <a:gd name="connsiteY52" fmla="*/ 1235711 h 1254761"/>
                <a:gd name="connsiteX53" fmla="*/ 662940 w 1219200"/>
                <a:gd name="connsiteY53" fmla="*/ 1231901 h 1254761"/>
                <a:gd name="connsiteX54" fmla="*/ 647700 w 1219200"/>
                <a:gd name="connsiteY54" fmla="*/ 1220471 h 1254761"/>
                <a:gd name="connsiteX55" fmla="*/ 598170 w 1219200"/>
                <a:gd name="connsiteY55" fmla="*/ 1216661 h 1254761"/>
                <a:gd name="connsiteX56" fmla="*/ 586740 w 1219200"/>
                <a:gd name="connsiteY56" fmla="*/ 1212851 h 1254761"/>
                <a:gd name="connsiteX57" fmla="*/ 438150 w 1219200"/>
                <a:gd name="connsiteY57" fmla="*/ 1216661 h 1254761"/>
                <a:gd name="connsiteX58" fmla="*/ 358140 w 1219200"/>
                <a:gd name="connsiteY58" fmla="*/ 1212851 h 1254761"/>
                <a:gd name="connsiteX59" fmla="*/ 346710 w 1219200"/>
                <a:gd name="connsiteY59" fmla="*/ 1209041 h 1254761"/>
                <a:gd name="connsiteX60" fmla="*/ 327660 w 1219200"/>
                <a:gd name="connsiteY60" fmla="*/ 1205231 h 1254761"/>
                <a:gd name="connsiteX61" fmla="*/ 228600 w 1219200"/>
                <a:gd name="connsiteY61" fmla="*/ 1201421 h 1254761"/>
                <a:gd name="connsiteX62" fmla="*/ 205740 w 1219200"/>
                <a:gd name="connsiteY62" fmla="*/ 1197611 h 1254761"/>
                <a:gd name="connsiteX63" fmla="*/ 110490 w 1219200"/>
                <a:gd name="connsiteY63" fmla="*/ 1193801 h 1254761"/>
                <a:gd name="connsiteX64" fmla="*/ 102870 w 1219200"/>
                <a:gd name="connsiteY64" fmla="*/ 1182371 h 1254761"/>
                <a:gd name="connsiteX65" fmla="*/ 91440 w 1219200"/>
                <a:gd name="connsiteY65" fmla="*/ 1170941 h 1254761"/>
                <a:gd name="connsiteX66" fmla="*/ 80010 w 1219200"/>
                <a:gd name="connsiteY66" fmla="*/ 1140461 h 1254761"/>
                <a:gd name="connsiteX67" fmla="*/ 60960 w 1219200"/>
                <a:gd name="connsiteY67" fmla="*/ 1121411 h 1254761"/>
                <a:gd name="connsiteX68" fmla="*/ 41910 w 1219200"/>
                <a:gd name="connsiteY68" fmla="*/ 1083311 h 1254761"/>
                <a:gd name="connsiteX69" fmla="*/ 30480 w 1219200"/>
                <a:gd name="connsiteY69" fmla="*/ 1071881 h 1254761"/>
                <a:gd name="connsiteX70" fmla="*/ 19050 w 1219200"/>
                <a:gd name="connsiteY70" fmla="*/ 1068071 h 1254761"/>
                <a:gd name="connsiteX71" fmla="*/ 0 w 1219200"/>
                <a:gd name="connsiteY71" fmla="*/ 1003301 h 1254761"/>
                <a:gd name="connsiteX72" fmla="*/ 7620 w 1219200"/>
                <a:gd name="connsiteY72" fmla="*/ 900431 h 1254761"/>
                <a:gd name="connsiteX73" fmla="*/ 11430 w 1219200"/>
                <a:gd name="connsiteY73" fmla="*/ 889001 h 1254761"/>
                <a:gd name="connsiteX74" fmla="*/ 19050 w 1219200"/>
                <a:gd name="connsiteY74" fmla="*/ 850901 h 1254761"/>
                <a:gd name="connsiteX75" fmla="*/ 26670 w 1219200"/>
                <a:gd name="connsiteY75" fmla="*/ 839471 h 1254761"/>
                <a:gd name="connsiteX76" fmla="*/ 30480 w 1219200"/>
                <a:gd name="connsiteY76" fmla="*/ 828041 h 1254761"/>
                <a:gd name="connsiteX77" fmla="*/ 38100 w 1219200"/>
                <a:gd name="connsiteY77" fmla="*/ 816611 h 1254761"/>
                <a:gd name="connsiteX78" fmla="*/ 49530 w 1219200"/>
                <a:gd name="connsiteY78" fmla="*/ 793751 h 1254761"/>
                <a:gd name="connsiteX79" fmla="*/ 53340 w 1219200"/>
                <a:gd name="connsiteY79" fmla="*/ 774701 h 1254761"/>
                <a:gd name="connsiteX80" fmla="*/ 57150 w 1219200"/>
                <a:gd name="connsiteY80" fmla="*/ 744221 h 1254761"/>
                <a:gd name="connsiteX81" fmla="*/ 60960 w 1219200"/>
                <a:gd name="connsiteY81" fmla="*/ 717551 h 1254761"/>
                <a:gd name="connsiteX82" fmla="*/ 57150 w 1219200"/>
                <a:gd name="connsiteY82" fmla="*/ 660401 h 1254761"/>
                <a:gd name="connsiteX83" fmla="*/ 49530 w 1219200"/>
                <a:gd name="connsiteY83" fmla="*/ 648971 h 1254761"/>
                <a:gd name="connsiteX84" fmla="*/ 53340 w 1219200"/>
                <a:gd name="connsiteY84" fmla="*/ 637541 h 1254761"/>
                <a:gd name="connsiteX85" fmla="*/ 87630 w 1219200"/>
                <a:gd name="connsiteY85" fmla="*/ 618491 h 1254761"/>
                <a:gd name="connsiteX86" fmla="*/ 95250 w 1219200"/>
                <a:gd name="connsiteY86" fmla="*/ 607061 h 1254761"/>
                <a:gd name="connsiteX87" fmla="*/ 118110 w 1219200"/>
                <a:gd name="connsiteY87" fmla="*/ 591821 h 1254761"/>
                <a:gd name="connsiteX88" fmla="*/ 125730 w 1219200"/>
                <a:gd name="connsiteY88" fmla="*/ 580391 h 1254761"/>
                <a:gd name="connsiteX89" fmla="*/ 137160 w 1219200"/>
                <a:gd name="connsiteY89" fmla="*/ 572771 h 1254761"/>
                <a:gd name="connsiteX90" fmla="*/ 140970 w 1219200"/>
                <a:gd name="connsiteY90" fmla="*/ 561341 h 1254761"/>
                <a:gd name="connsiteX91" fmla="*/ 160020 w 1219200"/>
                <a:gd name="connsiteY91" fmla="*/ 542291 h 1254761"/>
                <a:gd name="connsiteX92" fmla="*/ 171450 w 1219200"/>
                <a:gd name="connsiteY92" fmla="*/ 530861 h 1254761"/>
                <a:gd name="connsiteX93" fmla="*/ 194310 w 1219200"/>
                <a:gd name="connsiteY93" fmla="*/ 519431 h 1254761"/>
                <a:gd name="connsiteX94" fmla="*/ 213360 w 1219200"/>
                <a:gd name="connsiteY94" fmla="*/ 496571 h 1254761"/>
                <a:gd name="connsiteX95" fmla="*/ 224790 w 1219200"/>
                <a:gd name="connsiteY95" fmla="*/ 488951 h 1254761"/>
                <a:gd name="connsiteX96" fmla="*/ 240030 w 1219200"/>
                <a:gd name="connsiteY96" fmla="*/ 469901 h 1254761"/>
                <a:gd name="connsiteX97" fmla="*/ 243840 w 1219200"/>
                <a:gd name="connsiteY97" fmla="*/ 458471 h 1254761"/>
                <a:gd name="connsiteX98" fmla="*/ 255270 w 1219200"/>
                <a:gd name="connsiteY98" fmla="*/ 454661 h 1254761"/>
                <a:gd name="connsiteX99" fmla="*/ 342900 w 1219200"/>
                <a:gd name="connsiteY99" fmla="*/ 450851 h 1254761"/>
                <a:gd name="connsiteX100" fmla="*/ 411480 w 1219200"/>
                <a:gd name="connsiteY100" fmla="*/ 454661 h 1254761"/>
                <a:gd name="connsiteX101" fmla="*/ 422910 w 1219200"/>
                <a:gd name="connsiteY101" fmla="*/ 458471 h 1254761"/>
                <a:gd name="connsiteX102" fmla="*/ 461010 w 1219200"/>
                <a:gd name="connsiteY102" fmla="*/ 462281 h 1254761"/>
                <a:gd name="connsiteX103" fmla="*/ 495300 w 1219200"/>
                <a:gd name="connsiteY103" fmla="*/ 466091 h 1254761"/>
                <a:gd name="connsiteX104" fmla="*/ 506730 w 1219200"/>
                <a:gd name="connsiteY104" fmla="*/ 469901 h 1254761"/>
                <a:gd name="connsiteX105" fmla="*/ 541020 w 1219200"/>
                <a:gd name="connsiteY105" fmla="*/ 462281 h 1254761"/>
                <a:gd name="connsiteX106" fmla="*/ 563880 w 1219200"/>
                <a:gd name="connsiteY106" fmla="*/ 458471 h 1254761"/>
                <a:gd name="connsiteX107" fmla="*/ 579120 w 1219200"/>
                <a:gd name="connsiteY107" fmla="*/ 454661 h 1254761"/>
                <a:gd name="connsiteX108" fmla="*/ 701040 w 1219200"/>
                <a:gd name="connsiteY108" fmla="*/ 458471 h 1254761"/>
                <a:gd name="connsiteX109" fmla="*/ 720090 w 1219200"/>
                <a:gd name="connsiteY109" fmla="*/ 462281 h 1254761"/>
                <a:gd name="connsiteX110" fmla="*/ 758190 w 1219200"/>
                <a:gd name="connsiteY110" fmla="*/ 466091 h 1254761"/>
                <a:gd name="connsiteX111" fmla="*/ 849630 w 1219200"/>
                <a:gd name="connsiteY111" fmla="*/ 462281 h 1254761"/>
                <a:gd name="connsiteX112" fmla="*/ 857250 w 1219200"/>
                <a:gd name="connsiteY112" fmla="*/ 439421 h 1254761"/>
                <a:gd name="connsiteX113" fmla="*/ 861060 w 1219200"/>
                <a:gd name="connsiteY113" fmla="*/ 405131 h 1254761"/>
                <a:gd name="connsiteX114" fmla="*/ 868680 w 1219200"/>
                <a:gd name="connsiteY114" fmla="*/ 378461 h 1254761"/>
                <a:gd name="connsiteX115" fmla="*/ 876300 w 1219200"/>
                <a:gd name="connsiteY115" fmla="*/ 309881 h 1254761"/>
                <a:gd name="connsiteX116" fmla="*/ 880110 w 1219200"/>
                <a:gd name="connsiteY116" fmla="*/ 298451 h 1254761"/>
                <a:gd name="connsiteX117" fmla="*/ 876300 w 1219200"/>
                <a:gd name="connsiteY117" fmla="*/ 207011 h 1254761"/>
                <a:gd name="connsiteX118" fmla="*/ 868680 w 1219200"/>
                <a:gd name="connsiteY118" fmla="*/ 195581 h 1254761"/>
                <a:gd name="connsiteX119" fmla="*/ 864870 w 1219200"/>
                <a:gd name="connsiteY119" fmla="*/ 184151 h 1254761"/>
                <a:gd name="connsiteX120" fmla="*/ 868680 w 1219200"/>
                <a:gd name="connsiteY120" fmla="*/ 149861 h 1254761"/>
                <a:gd name="connsiteX121" fmla="*/ 883920 w 1219200"/>
                <a:gd name="connsiteY121" fmla="*/ 138431 h 1254761"/>
                <a:gd name="connsiteX122" fmla="*/ 906780 w 1219200"/>
                <a:gd name="connsiteY122" fmla="*/ 123191 h 1254761"/>
                <a:gd name="connsiteX123" fmla="*/ 918210 w 1219200"/>
                <a:gd name="connsiteY123" fmla="*/ 115571 h 1254761"/>
                <a:gd name="connsiteX124" fmla="*/ 960120 w 1219200"/>
                <a:gd name="connsiteY124" fmla="*/ 107951 h 1254761"/>
                <a:gd name="connsiteX125" fmla="*/ 986790 w 1219200"/>
                <a:gd name="connsiteY125" fmla="*/ 77471 h 1254761"/>
                <a:gd name="connsiteX126" fmla="*/ 1002030 w 1219200"/>
                <a:gd name="connsiteY126" fmla="*/ 43181 h 1254761"/>
                <a:gd name="connsiteX127" fmla="*/ 1013460 w 1219200"/>
                <a:gd name="connsiteY127" fmla="*/ 35561 h 1254761"/>
                <a:gd name="connsiteX128" fmla="*/ 1021080 w 1219200"/>
                <a:gd name="connsiteY128" fmla="*/ 24131 h 1254761"/>
                <a:gd name="connsiteX129" fmla="*/ 1005840 w 1219200"/>
                <a:gd name="connsiteY129" fmla="*/ 1271 h 12547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</a:cxnLst>
              <a:rect l="l" t="t" r="r" b="b"/>
              <a:pathLst>
                <a:path w="1219200" h="1254761">
                  <a:moveTo>
                    <a:pt x="1005840" y="1271"/>
                  </a:moveTo>
                  <a:cubicBezTo>
                    <a:pt x="1007745" y="-1904"/>
                    <a:pt x="1024304" y="1434"/>
                    <a:pt x="1032510" y="5081"/>
                  </a:cubicBezTo>
                  <a:cubicBezTo>
                    <a:pt x="1036694" y="6941"/>
                    <a:pt x="1036892" y="13273"/>
                    <a:pt x="1040130" y="16511"/>
                  </a:cubicBezTo>
                  <a:cubicBezTo>
                    <a:pt x="1043368" y="19749"/>
                    <a:pt x="1047750" y="21591"/>
                    <a:pt x="1051560" y="24131"/>
                  </a:cubicBezTo>
                  <a:lnTo>
                    <a:pt x="1066800" y="46991"/>
                  </a:lnTo>
                  <a:cubicBezTo>
                    <a:pt x="1069340" y="50801"/>
                    <a:pt x="1070610" y="55881"/>
                    <a:pt x="1074420" y="58421"/>
                  </a:cubicBezTo>
                  <a:lnTo>
                    <a:pt x="1097280" y="73661"/>
                  </a:lnTo>
                  <a:cubicBezTo>
                    <a:pt x="1101090" y="76201"/>
                    <a:pt x="1104366" y="79833"/>
                    <a:pt x="1108710" y="81281"/>
                  </a:cubicBezTo>
                  <a:lnTo>
                    <a:pt x="1120140" y="85091"/>
                  </a:lnTo>
                  <a:cubicBezTo>
                    <a:pt x="1121410" y="88901"/>
                    <a:pt x="1121110" y="93681"/>
                    <a:pt x="1123950" y="96521"/>
                  </a:cubicBezTo>
                  <a:cubicBezTo>
                    <a:pt x="1137051" y="109622"/>
                    <a:pt x="1143867" y="110780"/>
                    <a:pt x="1158240" y="115571"/>
                  </a:cubicBezTo>
                  <a:cubicBezTo>
                    <a:pt x="1174638" y="140168"/>
                    <a:pt x="1164494" y="120959"/>
                    <a:pt x="1169670" y="172721"/>
                  </a:cubicBezTo>
                  <a:cubicBezTo>
                    <a:pt x="1172747" y="203493"/>
                    <a:pt x="1170725" y="194936"/>
                    <a:pt x="1177290" y="214631"/>
                  </a:cubicBezTo>
                  <a:cubicBezTo>
                    <a:pt x="1176020" y="234951"/>
                    <a:pt x="1175611" y="255343"/>
                    <a:pt x="1173480" y="275591"/>
                  </a:cubicBezTo>
                  <a:cubicBezTo>
                    <a:pt x="1173060" y="279585"/>
                    <a:pt x="1170034" y="283021"/>
                    <a:pt x="1169670" y="287021"/>
                  </a:cubicBezTo>
                  <a:cubicBezTo>
                    <a:pt x="1167482" y="311085"/>
                    <a:pt x="1167667" y="335315"/>
                    <a:pt x="1165860" y="359411"/>
                  </a:cubicBezTo>
                  <a:cubicBezTo>
                    <a:pt x="1154175" y="515215"/>
                    <a:pt x="1165435" y="399635"/>
                    <a:pt x="1154430" y="454661"/>
                  </a:cubicBezTo>
                  <a:cubicBezTo>
                    <a:pt x="1147725" y="488188"/>
                    <a:pt x="1154225" y="466706"/>
                    <a:pt x="1146810" y="488951"/>
                  </a:cubicBezTo>
                  <a:cubicBezTo>
                    <a:pt x="1149819" y="585242"/>
                    <a:pt x="1144134" y="577101"/>
                    <a:pt x="1154430" y="633731"/>
                  </a:cubicBezTo>
                  <a:cubicBezTo>
                    <a:pt x="1155672" y="640563"/>
                    <a:pt x="1158273" y="656657"/>
                    <a:pt x="1162050" y="664211"/>
                  </a:cubicBezTo>
                  <a:cubicBezTo>
                    <a:pt x="1164098" y="668307"/>
                    <a:pt x="1167810" y="671457"/>
                    <a:pt x="1169670" y="675641"/>
                  </a:cubicBezTo>
                  <a:cubicBezTo>
                    <a:pt x="1172932" y="682981"/>
                    <a:pt x="1174750" y="690881"/>
                    <a:pt x="1177290" y="698501"/>
                  </a:cubicBezTo>
                  <a:lnTo>
                    <a:pt x="1181100" y="709931"/>
                  </a:lnTo>
                  <a:cubicBezTo>
                    <a:pt x="1191922" y="807331"/>
                    <a:pt x="1178247" y="685681"/>
                    <a:pt x="1188720" y="774701"/>
                  </a:cubicBezTo>
                  <a:cubicBezTo>
                    <a:pt x="1190064" y="786123"/>
                    <a:pt x="1190639" y="797647"/>
                    <a:pt x="1192530" y="808991"/>
                  </a:cubicBezTo>
                  <a:cubicBezTo>
                    <a:pt x="1193190" y="812952"/>
                    <a:pt x="1195237" y="816559"/>
                    <a:pt x="1196340" y="820421"/>
                  </a:cubicBezTo>
                  <a:cubicBezTo>
                    <a:pt x="1197779" y="825456"/>
                    <a:pt x="1198645" y="830645"/>
                    <a:pt x="1200150" y="835661"/>
                  </a:cubicBezTo>
                  <a:cubicBezTo>
                    <a:pt x="1202458" y="843354"/>
                    <a:pt x="1206195" y="850645"/>
                    <a:pt x="1207770" y="858521"/>
                  </a:cubicBezTo>
                  <a:cubicBezTo>
                    <a:pt x="1216905" y="904196"/>
                    <a:pt x="1213261" y="883846"/>
                    <a:pt x="1219200" y="919481"/>
                  </a:cubicBezTo>
                  <a:cubicBezTo>
                    <a:pt x="1217930" y="938531"/>
                    <a:pt x="1217200" y="957625"/>
                    <a:pt x="1215390" y="976631"/>
                  </a:cubicBezTo>
                  <a:cubicBezTo>
                    <a:pt x="1213524" y="996229"/>
                    <a:pt x="1211553" y="997709"/>
                    <a:pt x="1207770" y="1014731"/>
                  </a:cubicBezTo>
                  <a:cubicBezTo>
                    <a:pt x="1206365" y="1021053"/>
                    <a:pt x="1206234" y="1027718"/>
                    <a:pt x="1203960" y="1033781"/>
                  </a:cubicBezTo>
                  <a:cubicBezTo>
                    <a:pt x="1202352" y="1038068"/>
                    <a:pt x="1198533" y="1041191"/>
                    <a:pt x="1196340" y="1045211"/>
                  </a:cubicBezTo>
                  <a:cubicBezTo>
                    <a:pt x="1190901" y="1055183"/>
                    <a:pt x="1184692" y="1064915"/>
                    <a:pt x="1181100" y="1075691"/>
                  </a:cubicBezTo>
                  <a:cubicBezTo>
                    <a:pt x="1179830" y="1079501"/>
                    <a:pt x="1179799" y="1083985"/>
                    <a:pt x="1177290" y="1087121"/>
                  </a:cubicBezTo>
                  <a:cubicBezTo>
                    <a:pt x="1174429" y="1090697"/>
                    <a:pt x="1169670" y="1092201"/>
                    <a:pt x="1165860" y="1094741"/>
                  </a:cubicBezTo>
                  <a:cubicBezTo>
                    <a:pt x="1151965" y="1136426"/>
                    <a:pt x="1174125" y="1073286"/>
                    <a:pt x="1154430" y="1117601"/>
                  </a:cubicBezTo>
                  <a:cubicBezTo>
                    <a:pt x="1151168" y="1124941"/>
                    <a:pt x="1149350" y="1132841"/>
                    <a:pt x="1146810" y="1140461"/>
                  </a:cubicBezTo>
                  <a:cubicBezTo>
                    <a:pt x="1145540" y="1144271"/>
                    <a:pt x="1145840" y="1149051"/>
                    <a:pt x="1143000" y="1151891"/>
                  </a:cubicBezTo>
                  <a:cubicBezTo>
                    <a:pt x="1097211" y="1197680"/>
                    <a:pt x="1151145" y="1145738"/>
                    <a:pt x="1116330" y="1174751"/>
                  </a:cubicBezTo>
                  <a:cubicBezTo>
                    <a:pt x="1112191" y="1178200"/>
                    <a:pt x="1109469" y="1183325"/>
                    <a:pt x="1104900" y="1186181"/>
                  </a:cubicBezTo>
                  <a:cubicBezTo>
                    <a:pt x="1099100" y="1189806"/>
                    <a:pt x="1092200" y="1191261"/>
                    <a:pt x="1085850" y="1193801"/>
                  </a:cubicBezTo>
                  <a:cubicBezTo>
                    <a:pt x="1083310" y="1197611"/>
                    <a:pt x="1082206" y="1202959"/>
                    <a:pt x="1078230" y="1205231"/>
                  </a:cubicBezTo>
                  <a:cubicBezTo>
                    <a:pt x="1072607" y="1208444"/>
                    <a:pt x="1065462" y="1207470"/>
                    <a:pt x="1059180" y="1209041"/>
                  </a:cubicBezTo>
                  <a:cubicBezTo>
                    <a:pt x="1055284" y="1210015"/>
                    <a:pt x="1051342" y="1211055"/>
                    <a:pt x="1047750" y="1212851"/>
                  </a:cubicBezTo>
                  <a:cubicBezTo>
                    <a:pt x="1043654" y="1214899"/>
                    <a:pt x="1040529" y="1218667"/>
                    <a:pt x="1036320" y="1220471"/>
                  </a:cubicBezTo>
                  <a:cubicBezTo>
                    <a:pt x="1026369" y="1224736"/>
                    <a:pt x="996510" y="1227599"/>
                    <a:pt x="990600" y="1228091"/>
                  </a:cubicBezTo>
                  <a:cubicBezTo>
                    <a:pt x="970311" y="1229782"/>
                    <a:pt x="949960" y="1230631"/>
                    <a:pt x="929640" y="1231901"/>
                  </a:cubicBezTo>
                  <a:cubicBezTo>
                    <a:pt x="902235" y="1241036"/>
                    <a:pt x="936458" y="1229953"/>
                    <a:pt x="902970" y="1239521"/>
                  </a:cubicBezTo>
                  <a:cubicBezTo>
                    <a:pt x="891353" y="1242840"/>
                    <a:pt x="889203" y="1245156"/>
                    <a:pt x="876300" y="1247141"/>
                  </a:cubicBezTo>
                  <a:cubicBezTo>
                    <a:pt x="832928" y="1253814"/>
                    <a:pt x="778844" y="1253290"/>
                    <a:pt x="739140" y="1254761"/>
                  </a:cubicBezTo>
                  <a:cubicBezTo>
                    <a:pt x="730621" y="1252631"/>
                    <a:pt x="706606" y="1247041"/>
                    <a:pt x="701040" y="1243331"/>
                  </a:cubicBezTo>
                  <a:cubicBezTo>
                    <a:pt x="697230" y="1240791"/>
                    <a:pt x="693996" y="1237027"/>
                    <a:pt x="689610" y="1235711"/>
                  </a:cubicBezTo>
                  <a:cubicBezTo>
                    <a:pt x="681008" y="1233131"/>
                    <a:pt x="671830" y="1233171"/>
                    <a:pt x="662940" y="1231901"/>
                  </a:cubicBezTo>
                  <a:cubicBezTo>
                    <a:pt x="657860" y="1228091"/>
                    <a:pt x="653881" y="1221925"/>
                    <a:pt x="647700" y="1220471"/>
                  </a:cubicBezTo>
                  <a:cubicBezTo>
                    <a:pt x="631581" y="1216678"/>
                    <a:pt x="614601" y="1218715"/>
                    <a:pt x="598170" y="1216661"/>
                  </a:cubicBezTo>
                  <a:cubicBezTo>
                    <a:pt x="594185" y="1216163"/>
                    <a:pt x="590550" y="1214121"/>
                    <a:pt x="586740" y="1212851"/>
                  </a:cubicBezTo>
                  <a:cubicBezTo>
                    <a:pt x="537210" y="1214121"/>
                    <a:pt x="487696" y="1216661"/>
                    <a:pt x="438150" y="1216661"/>
                  </a:cubicBezTo>
                  <a:cubicBezTo>
                    <a:pt x="411450" y="1216661"/>
                    <a:pt x="384748" y="1215068"/>
                    <a:pt x="358140" y="1212851"/>
                  </a:cubicBezTo>
                  <a:cubicBezTo>
                    <a:pt x="354138" y="1212517"/>
                    <a:pt x="350606" y="1210015"/>
                    <a:pt x="346710" y="1209041"/>
                  </a:cubicBezTo>
                  <a:cubicBezTo>
                    <a:pt x="340428" y="1207470"/>
                    <a:pt x="334122" y="1205648"/>
                    <a:pt x="327660" y="1205231"/>
                  </a:cubicBezTo>
                  <a:cubicBezTo>
                    <a:pt x="294684" y="1203104"/>
                    <a:pt x="261620" y="1202691"/>
                    <a:pt x="228600" y="1201421"/>
                  </a:cubicBezTo>
                  <a:cubicBezTo>
                    <a:pt x="220980" y="1200151"/>
                    <a:pt x="213449" y="1198108"/>
                    <a:pt x="205740" y="1197611"/>
                  </a:cubicBezTo>
                  <a:cubicBezTo>
                    <a:pt x="174031" y="1195565"/>
                    <a:pt x="141922" y="1198458"/>
                    <a:pt x="110490" y="1193801"/>
                  </a:cubicBezTo>
                  <a:cubicBezTo>
                    <a:pt x="105960" y="1193130"/>
                    <a:pt x="105801" y="1185889"/>
                    <a:pt x="102870" y="1182371"/>
                  </a:cubicBezTo>
                  <a:cubicBezTo>
                    <a:pt x="99421" y="1178232"/>
                    <a:pt x="94572" y="1175326"/>
                    <a:pt x="91440" y="1170941"/>
                  </a:cubicBezTo>
                  <a:cubicBezTo>
                    <a:pt x="77835" y="1151894"/>
                    <a:pt x="88557" y="1160403"/>
                    <a:pt x="80010" y="1140461"/>
                  </a:cubicBezTo>
                  <a:cubicBezTo>
                    <a:pt x="74930" y="1128608"/>
                    <a:pt x="71120" y="1128184"/>
                    <a:pt x="60960" y="1121411"/>
                  </a:cubicBezTo>
                  <a:cubicBezTo>
                    <a:pt x="53200" y="1098132"/>
                    <a:pt x="56682" y="1100545"/>
                    <a:pt x="41910" y="1083311"/>
                  </a:cubicBezTo>
                  <a:cubicBezTo>
                    <a:pt x="38403" y="1079220"/>
                    <a:pt x="34963" y="1074870"/>
                    <a:pt x="30480" y="1071881"/>
                  </a:cubicBezTo>
                  <a:cubicBezTo>
                    <a:pt x="27138" y="1069653"/>
                    <a:pt x="22860" y="1069341"/>
                    <a:pt x="19050" y="1068071"/>
                  </a:cubicBezTo>
                  <a:cubicBezTo>
                    <a:pt x="-3971" y="1033539"/>
                    <a:pt x="4639" y="1054331"/>
                    <a:pt x="0" y="1003301"/>
                  </a:cubicBezTo>
                  <a:cubicBezTo>
                    <a:pt x="2540" y="969011"/>
                    <a:pt x="4199" y="934644"/>
                    <a:pt x="7620" y="900431"/>
                  </a:cubicBezTo>
                  <a:cubicBezTo>
                    <a:pt x="8020" y="896435"/>
                    <a:pt x="10559" y="892921"/>
                    <a:pt x="11430" y="889001"/>
                  </a:cubicBezTo>
                  <a:cubicBezTo>
                    <a:pt x="12885" y="882456"/>
                    <a:pt x="15547" y="859076"/>
                    <a:pt x="19050" y="850901"/>
                  </a:cubicBezTo>
                  <a:cubicBezTo>
                    <a:pt x="20854" y="846692"/>
                    <a:pt x="24622" y="843567"/>
                    <a:pt x="26670" y="839471"/>
                  </a:cubicBezTo>
                  <a:cubicBezTo>
                    <a:pt x="28466" y="835879"/>
                    <a:pt x="28684" y="831633"/>
                    <a:pt x="30480" y="828041"/>
                  </a:cubicBezTo>
                  <a:cubicBezTo>
                    <a:pt x="32528" y="823945"/>
                    <a:pt x="36052" y="820707"/>
                    <a:pt x="38100" y="816611"/>
                  </a:cubicBezTo>
                  <a:cubicBezTo>
                    <a:pt x="53874" y="785063"/>
                    <a:pt x="27692" y="826508"/>
                    <a:pt x="49530" y="793751"/>
                  </a:cubicBezTo>
                  <a:cubicBezTo>
                    <a:pt x="50800" y="787401"/>
                    <a:pt x="52355" y="781101"/>
                    <a:pt x="53340" y="774701"/>
                  </a:cubicBezTo>
                  <a:cubicBezTo>
                    <a:pt x="54897" y="764581"/>
                    <a:pt x="55797" y="754370"/>
                    <a:pt x="57150" y="744221"/>
                  </a:cubicBezTo>
                  <a:cubicBezTo>
                    <a:pt x="58337" y="735320"/>
                    <a:pt x="59690" y="726441"/>
                    <a:pt x="60960" y="717551"/>
                  </a:cubicBezTo>
                  <a:cubicBezTo>
                    <a:pt x="59690" y="698501"/>
                    <a:pt x="60289" y="679234"/>
                    <a:pt x="57150" y="660401"/>
                  </a:cubicBezTo>
                  <a:cubicBezTo>
                    <a:pt x="56397" y="655884"/>
                    <a:pt x="50283" y="653488"/>
                    <a:pt x="49530" y="648971"/>
                  </a:cubicBezTo>
                  <a:cubicBezTo>
                    <a:pt x="48870" y="645010"/>
                    <a:pt x="50500" y="640381"/>
                    <a:pt x="53340" y="637541"/>
                  </a:cubicBezTo>
                  <a:cubicBezTo>
                    <a:pt x="66441" y="624440"/>
                    <a:pt x="73257" y="623282"/>
                    <a:pt x="87630" y="618491"/>
                  </a:cubicBezTo>
                  <a:cubicBezTo>
                    <a:pt x="90170" y="614681"/>
                    <a:pt x="91804" y="610076"/>
                    <a:pt x="95250" y="607061"/>
                  </a:cubicBezTo>
                  <a:cubicBezTo>
                    <a:pt x="102142" y="601030"/>
                    <a:pt x="118110" y="591821"/>
                    <a:pt x="118110" y="591821"/>
                  </a:cubicBezTo>
                  <a:cubicBezTo>
                    <a:pt x="120650" y="588011"/>
                    <a:pt x="122492" y="583629"/>
                    <a:pt x="125730" y="580391"/>
                  </a:cubicBezTo>
                  <a:cubicBezTo>
                    <a:pt x="128968" y="577153"/>
                    <a:pt x="134299" y="576347"/>
                    <a:pt x="137160" y="572771"/>
                  </a:cubicBezTo>
                  <a:cubicBezTo>
                    <a:pt x="139669" y="569635"/>
                    <a:pt x="139174" y="564933"/>
                    <a:pt x="140970" y="561341"/>
                  </a:cubicBezTo>
                  <a:cubicBezTo>
                    <a:pt x="148953" y="545375"/>
                    <a:pt x="146957" y="553177"/>
                    <a:pt x="160020" y="542291"/>
                  </a:cubicBezTo>
                  <a:cubicBezTo>
                    <a:pt x="164159" y="538842"/>
                    <a:pt x="166967" y="533850"/>
                    <a:pt x="171450" y="530861"/>
                  </a:cubicBezTo>
                  <a:cubicBezTo>
                    <a:pt x="205817" y="507950"/>
                    <a:pt x="158340" y="549406"/>
                    <a:pt x="194310" y="519431"/>
                  </a:cubicBezTo>
                  <a:cubicBezTo>
                    <a:pt x="231760" y="488223"/>
                    <a:pt x="183390" y="526541"/>
                    <a:pt x="213360" y="496571"/>
                  </a:cubicBezTo>
                  <a:cubicBezTo>
                    <a:pt x="216598" y="493333"/>
                    <a:pt x="220980" y="491491"/>
                    <a:pt x="224790" y="488951"/>
                  </a:cubicBezTo>
                  <a:cubicBezTo>
                    <a:pt x="234367" y="460221"/>
                    <a:pt x="220335" y="494520"/>
                    <a:pt x="240030" y="469901"/>
                  </a:cubicBezTo>
                  <a:cubicBezTo>
                    <a:pt x="242539" y="466765"/>
                    <a:pt x="241000" y="461311"/>
                    <a:pt x="243840" y="458471"/>
                  </a:cubicBezTo>
                  <a:cubicBezTo>
                    <a:pt x="246680" y="455631"/>
                    <a:pt x="251266" y="454969"/>
                    <a:pt x="255270" y="454661"/>
                  </a:cubicBezTo>
                  <a:cubicBezTo>
                    <a:pt x="284421" y="452419"/>
                    <a:pt x="313690" y="452121"/>
                    <a:pt x="342900" y="450851"/>
                  </a:cubicBezTo>
                  <a:cubicBezTo>
                    <a:pt x="365760" y="452121"/>
                    <a:pt x="388688" y="452490"/>
                    <a:pt x="411480" y="454661"/>
                  </a:cubicBezTo>
                  <a:cubicBezTo>
                    <a:pt x="415478" y="455042"/>
                    <a:pt x="418941" y="457860"/>
                    <a:pt x="422910" y="458471"/>
                  </a:cubicBezTo>
                  <a:cubicBezTo>
                    <a:pt x="435525" y="460412"/>
                    <a:pt x="448317" y="460945"/>
                    <a:pt x="461010" y="462281"/>
                  </a:cubicBezTo>
                  <a:lnTo>
                    <a:pt x="495300" y="466091"/>
                  </a:lnTo>
                  <a:cubicBezTo>
                    <a:pt x="499110" y="467361"/>
                    <a:pt x="502714" y="469901"/>
                    <a:pt x="506730" y="469901"/>
                  </a:cubicBezTo>
                  <a:cubicBezTo>
                    <a:pt x="531477" y="469901"/>
                    <a:pt x="523340" y="466210"/>
                    <a:pt x="541020" y="462281"/>
                  </a:cubicBezTo>
                  <a:cubicBezTo>
                    <a:pt x="548561" y="460605"/>
                    <a:pt x="556305" y="459986"/>
                    <a:pt x="563880" y="458471"/>
                  </a:cubicBezTo>
                  <a:cubicBezTo>
                    <a:pt x="569015" y="457444"/>
                    <a:pt x="574040" y="455931"/>
                    <a:pt x="579120" y="454661"/>
                  </a:cubicBezTo>
                  <a:cubicBezTo>
                    <a:pt x="619760" y="455931"/>
                    <a:pt x="660439" y="456276"/>
                    <a:pt x="701040" y="458471"/>
                  </a:cubicBezTo>
                  <a:cubicBezTo>
                    <a:pt x="707506" y="458821"/>
                    <a:pt x="713671" y="461425"/>
                    <a:pt x="720090" y="462281"/>
                  </a:cubicBezTo>
                  <a:cubicBezTo>
                    <a:pt x="732741" y="463968"/>
                    <a:pt x="745490" y="464821"/>
                    <a:pt x="758190" y="466091"/>
                  </a:cubicBezTo>
                  <a:cubicBezTo>
                    <a:pt x="788670" y="464821"/>
                    <a:pt x="820172" y="470212"/>
                    <a:pt x="849630" y="462281"/>
                  </a:cubicBezTo>
                  <a:cubicBezTo>
                    <a:pt x="857386" y="460193"/>
                    <a:pt x="857250" y="439421"/>
                    <a:pt x="857250" y="439421"/>
                  </a:cubicBezTo>
                  <a:cubicBezTo>
                    <a:pt x="858520" y="427991"/>
                    <a:pt x="859311" y="416498"/>
                    <a:pt x="861060" y="405131"/>
                  </a:cubicBezTo>
                  <a:cubicBezTo>
                    <a:pt x="862427" y="396246"/>
                    <a:pt x="865835" y="386996"/>
                    <a:pt x="868680" y="378461"/>
                  </a:cubicBezTo>
                  <a:cubicBezTo>
                    <a:pt x="870286" y="360792"/>
                    <a:pt x="872437" y="329194"/>
                    <a:pt x="876300" y="309881"/>
                  </a:cubicBezTo>
                  <a:cubicBezTo>
                    <a:pt x="877088" y="305943"/>
                    <a:pt x="878840" y="302261"/>
                    <a:pt x="880110" y="298451"/>
                  </a:cubicBezTo>
                  <a:cubicBezTo>
                    <a:pt x="878840" y="267971"/>
                    <a:pt x="879669" y="237331"/>
                    <a:pt x="876300" y="207011"/>
                  </a:cubicBezTo>
                  <a:cubicBezTo>
                    <a:pt x="875794" y="202460"/>
                    <a:pt x="870728" y="199677"/>
                    <a:pt x="868680" y="195581"/>
                  </a:cubicBezTo>
                  <a:cubicBezTo>
                    <a:pt x="866884" y="191989"/>
                    <a:pt x="866140" y="187961"/>
                    <a:pt x="864870" y="184151"/>
                  </a:cubicBezTo>
                  <a:cubicBezTo>
                    <a:pt x="866140" y="172721"/>
                    <a:pt x="864257" y="160477"/>
                    <a:pt x="868680" y="149861"/>
                  </a:cubicBezTo>
                  <a:cubicBezTo>
                    <a:pt x="871122" y="143999"/>
                    <a:pt x="878718" y="142072"/>
                    <a:pt x="883920" y="138431"/>
                  </a:cubicBezTo>
                  <a:cubicBezTo>
                    <a:pt x="891423" y="133179"/>
                    <a:pt x="899160" y="128271"/>
                    <a:pt x="906780" y="123191"/>
                  </a:cubicBezTo>
                  <a:cubicBezTo>
                    <a:pt x="910590" y="120651"/>
                    <a:pt x="913677" y="116219"/>
                    <a:pt x="918210" y="115571"/>
                  </a:cubicBezTo>
                  <a:cubicBezTo>
                    <a:pt x="950064" y="111020"/>
                    <a:pt x="936168" y="113939"/>
                    <a:pt x="960120" y="107951"/>
                  </a:cubicBezTo>
                  <a:cubicBezTo>
                    <a:pt x="973455" y="99061"/>
                    <a:pt x="980440" y="96521"/>
                    <a:pt x="986790" y="77471"/>
                  </a:cubicBezTo>
                  <a:cubicBezTo>
                    <a:pt x="990563" y="66153"/>
                    <a:pt x="992973" y="52238"/>
                    <a:pt x="1002030" y="43181"/>
                  </a:cubicBezTo>
                  <a:cubicBezTo>
                    <a:pt x="1005268" y="39943"/>
                    <a:pt x="1009650" y="38101"/>
                    <a:pt x="1013460" y="35561"/>
                  </a:cubicBezTo>
                  <a:cubicBezTo>
                    <a:pt x="1016000" y="31751"/>
                    <a:pt x="1018149" y="27649"/>
                    <a:pt x="1021080" y="24131"/>
                  </a:cubicBezTo>
                  <a:cubicBezTo>
                    <a:pt x="1024529" y="19992"/>
                    <a:pt x="1003935" y="4446"/>
                    <a:pt x="1005840" y="1271"/>
                  </a:cubicBezTo>
                  <a:close/>
                </a:path>
              </a:pathLst>
            </a:custGeom>
            <a:solidFill>
              <a:srgbClr val="FF0000">
                <a:alpha val="72157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/>
            </a:p>
          </p:txBody>
        </p:sp>
        <p:pic>
          <p:nvPicPr>
            <p:cNvPr id="9" name="Picture 4" descr="C:\Users\Rene.Christen\Desktop\Kirche mit Leuten.gif">
              <a:extLst>
                <a:ext uri="{FF2B5EF4-FFF2-40B4-BE49-F238E27FC236}">
                  <a16:creationId xmlns:a16="http://schemas.microsoft.com/office/drawing/2014/main" id="{4A458203-F3DE-F688-9276-CF26A213E383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066" r="12153" b="16208"/>
            <a:stretch/>
          </p:blipFill>
          <p:spPr bwMode="auto">
            <a:xfrm>
              <a:off x="6876256" y="-236562"/>
              <a:ext cx="1907306" cy="151928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3" name="Pfeil nach unten 4">
            <a:extLst>
              <a:ext uri="{FF2B5EF4-FFF2-40B4-BE49-F238E27FC236}">
                <a16:creationId xmlns:a16="http://schemas.microsoft.com/office/drawing/2014/main" id="{3984152A-DD4D-9D6C-DFCC-12CB172E7BE7}"/>
              </a:ext>
            </a:extLst>
          </p:cNvPr>
          <p:cNvSpPr/>
          <p:nvPr/>
        </p:nvSpPr>
        <p:spPr>
          <a:xfrm>
            <a:off x="4511824" y="188640"/>
            <a:ext cx="3168352" cy="3096344"/>
          </a:xfrm>
          <a:prstGeom prst="downArrow">
            <a:avLst>
              <a:gd name="adj1" fmla="val 50000"/>
              <a:gd name="adj2" fmla="val 39649"/>
            </a:avLst>
          </a:prstGeom>
          <a:solidFill>
            <a:srgbClr val="00CCFF">
              <a:alpha val="40000"/>
            </a:srgb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4" name="Pfeil nach unten 4">
            <a:extLst>
              <a:ext uri="{FF2B5EF4-FFF2-40B4-BE49-F238E27FC236}">
                <a16:creationId xmlns:a16="http://schemas.microsoft.com/office/drawing/2014/main" id="{6A348846-B1F6-27F2-5134-069090B4FCDB}"/>
              </a:ext>
            </a:extLst>
          </p:cNvPr>
          <p:cNvSpPr/>
          <p:nvPr/>
        </p:nvSpPr>
        <p:spPr>
          <a:xfrm rot="10800000">
            <a:off x="4511824" y="3645023"/>
            <a:ext cx="3168352" cy="3096344"/>
          </a:xfrm>
          <a:prstGeom prst="downArrow">
            <a:avLst>
              <a:gd name="adj1" fmla="val 50000"/>
              <a:gd name="adj2" fmla="val 39649"/>
            </a:avLst>
          </a:prstGeom>
          <a:solidFill>
            <a:srgbClr val="00B050">
              <a:alpha val="40000"/>
            </a:srgb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5" name="180-Grad-Pfeil 7">
            <a:extLst>
              <a:ext uri="{FF2B5EF4-FFF2-40B4-BE49-F238E27FC236}">
                <a16:creationId xmlns:a16="http://schemas.microsoft.com/office/drawing/2014/main" id="{2A240006-0326-111B-59AF-D152B2B4788A}"/>
              </a:ext>
            </a:extLst>
          </p:cNvPr>
          <p:cNvSpPr/>
          <p:nvPr/>
        </p:nvSpPr>
        <p:spPr>
          <a:xfrm rot="5400000" flipH="1">
            <a:off x="7726871" y="1294073"/>
            <a:ext cx="2138154" cy="3671704"/>
          </a:xfrm>
          <a:prstGeom prst="uturnArrow">
            <a:avLst>
              <a:gd name="adj1" fmla="val 36567"/>
              <a:gd name="adj2" fmla="val 25000"/>
              <a:gd name="adj3" fmla="val 24176"/>
              <a:gd name="adj4" fmla="val 44437"/>
              <a:gd name="adj5" fmla="val 82494"/>
            </a:avLst>
          </a:prstGeom>
          <a:solidFill>
            <a:srgbClr val="FF9900">
              <a:alpha val="40000"/>
            </a:srgb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6" name="180-Grad-Pfeil 7">
            <a:extLst>
              <a:ext uri="{FF2B5EF4-FFF2-40B4-BE49-F238E27FC236}">
                <a16:creationId xmlns:a16="http://schemas.microsoft.com/office/drawing/2014/main" id="{F57344AE-EE23-24EC-9E8A-F8A9F62DEFC5}"/>
              </a:ext>
            </a:extLst>
          </p:cNvPr>
          <p:cNvSpPr/>
          <p:nvPr/>
        </p:nvSpPr>
        <p:spPr>
          <a:xfrm rot="5400000" flipH="1">
            <a:off x="2326271" y="1593148"/>
            <a:ext cx="2138154" cy="3671704"/>
          </a:xfrm>
          <a:prstGeom prst="uturnArrow">
            <a:avLst>
              <a:gd name="adj1" fmla="val 36567"/>
              <a:gd name="adj2" fmla="val 25000"/>
              <a:gd name="adj3" fmla="val 24176"/>
              <a:gd name="adj4" fmla="val 44437"/>
              <a:gd name="adj5" fmla="val 82494"/>
            </a:avLst>
          </a:prstGeom>
          <a:solidFill>
            <a:srgbClr val="FFFF00">
              <a:alpha val="40000"/>
            </a:srgb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CC65BAF2-D80A-73C6-BC6A-33E4C2C58995}"/>
              </a:ext>
            </a:extLst>
          </p:cNvPr>
          <p:cNvSpPr/>
          <p:nvPr/>
        </p:nvSpPr>
        <p:spPr>
          <a:xfrm>
            <a:off x="8540685" y="1012954"/>
            <a:ext cx="2949447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de-CH" sz="2800" b="1" i="1" dirty="0">
                <a:solidFill>
                  <a:srgbClr val="FF9900"/>
                </a:solidFill>
              </a:rPr>
              <a:t>1. Korinther 6,20:</a:t>
            </a:r>
          </a:p>
          <a:p>
            <a:pPr algn="r"/>
            <a:r>
              <a:rPr lang="de-CH" sz="2800" b="1" dirty="0">
                <a:solidFill>
                  <a:srgbClr val="FF9900"/>
                </a:solidFill>
              </a:rPr>
              <a:t>«Gott hat euch freigekauft, damit ihr ihm gehört;</a:t>
            </a:r>
          </a:p>
          <a:p>
            <a:pPr algn="r"/>
            <a:endParaRPr lang="de-CH" sz="2800" b="1" dirty="0">
              <a:solidFill>
                <a:srgbClr val="FF9900"/>
              </a:solidFill>
            </a:endParaRPr>
          </a:p>
          <a:p>
            <a:pPr algn="r"/>
            <a:r>
              <a:rPr lang="de-CH" sz="2800" b="1" dirty="0">
                <a:solidFill>
                  <a:srgbClr val="FF9900"/>
                </a:solidFill>
              </a:rPr>
              <a:t>nun dient auch mit eurem Körper dem Ansehen Gottes in der Welt»</a:t>
            </a:r>
          </a:p>
        </p:txBody>
      </p:sp>
    </p:spTree>
    <p:extLst>
      <p:ext uri="{BB962C8B-B14F-4D97-AF65-F5344CB8AC3E}">
        <p14:creationId xmlns:p14="http://schemas.microsoft.com/office/powerpoint/2010/main" val="1879786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decel="54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uppieren 6">
            <a:extLst>
              <a:ext uri="{FF2B5EF4-FFF2-40B4-BE49-F238E27FC236}">
                <a16:creationId xmlns:a16="http://schemas.microsoft.com/office/drawing/2014/main" id="{97CF82BB-5F48-56FD-E531-0929CCF2BA23}"/>
              </a:ext>
            </a:extLst>
          </p:cNvPr>
          <p:cNvGrpSpPr/>
          <p:nvPr/>
        </p:nvGrpSpPr>
        <p:grpSpPr>
          <a:xfrm>
            <a:off x="4295800" y="1628800"/>
            <a:ext cx="3600400" cy="3061612"/>
            <a:chOff x="6876256" y="-236562"/>
            <a:chExt cx="1907306" cy="1519283"/>
          </a:xfrm>
        </p:grpSpPr>
        <p:sp>
          <p:nvSpPr>
            <p:cNvPr id="8" name="Freihandform 2">
              <a:extLst>
                <a:ext uri="{FF2B5EF4-FFF2-40B4-BE49-F238E27FC236}">
                  <a16:creationId xmlns:a16="http://schemas.microsoft.com/office/drawing/2014/main" id="{5C3D70B5-3B8A-7611-020C-92D7932EA3BD}"/>
                </a:ext>
              </a:extLst>
            </p:cNvPr>
            <p:cNvSpPr/>
            <p:nvPr/>
          </p:nvSpPr>
          <p:spPr>
            <a:xfrm>
              <a:off x="7187520" y="-45566"/>
              <a:ext cx="1219200" cy="1254761"/>
            </a:xfrm>
            <a:custGeom>
              <a:avLst/>
              <a:gdLst>
                <a:gd name="connsiteX0" fmla="*/ 1005840 w 1219200"/>
                <a:gd name="connsiteY0" fmla="*/ 1271 h 1254761"/>
                <a:gd name="connsiteX1" fmla="*/ 1032510 w 1219200"/>
                <a:gd name="connsiteY1" fmla="*/ 5081 h 1254761"/>
                <a:gd name="connsiteX2" fmla="*/ 1040130 w 1219200"/>
                <a:gd name="connsiteY2" fmla="*/ 16511 h 1254761"/>
                <a:gd name="connsiteX3" fmla="*/ 1051560 w 1219200"/>
                <a:gd name="connsiteY3" fmla="*/ 24131 h 1254761"/>
                <a:gd name="connsiteX4" fmla="*/ 1066800 w 1219200"/>
                <a:gd name="connsiteY4" fmla="*/ 46991 h 1254761"/>
                <a:gd name="connsiteX5" fmla="*/ 1074420 w 1219200"/>
                <a:gd name="connsiteY5" fmla="*/ 58421 h 1254761"/>
                <a:gd name="connsiteX6" fmla="*/ 1097280 w 1219200"/>
                <a:gd name="connsiteY6" fmla="*/ 73661 h 1254761"/>
                <a:gd name="connsiteX7" fmla="*/ 1108710 w 1219200"/>
                <a:gd name="connsiteY7" fmla="*/ 81281 h 1254761"/>
                <a:gd name="connsiteX8" fmla="*/ 1120140 w 1219200"/>
                <a:gd name="connsiteY8" fmla="*/ 85091 h 1254761"/>
                <a:gd name="connsiteX9" fmla="*/ 1123950 w 1219200"/>
                <a:gd name="connsiteY9" fmla="*/ 96521 h 1254761"/>
                <a:gd name="connsiteX10" fmla="*/ 1158240 w 1219200"/>
                <a:gd name="connsiteY10" fmla="*/ 115571 h 1254761"/>
                <a:gd name="connsiteX11" fmla="*/ 1169670 w 1219200"/>
                <a:gd name="connsiteY11" fmla="*/ 172721 h 1254761"/>
                <a:gd name="connsiteX12" fmla="*/ 1177290 w 1219200"/>
                <a:gd name="connsiteY12" fmla="*/ 214631 h 1254761"/>
                <a:gd name="connsiteX13" fmla="*/ 1173480 w 1219200"/>
                <a:gd name="connsiteY13" fmla="*/ 275591 h 1254761"/>
                <a:gd name="connsiteX14" fmla="*/ 1169670 w 1219200"/>
                <a:gd name="connsiteY14" fmla="*/ 287021 h 1254761"/>
                <a:gd name="connsiteX15" fmla="*/ 1165860 w 1219200"/>
                <a:gd name="connsiteY15" fmla="*/ 359411 h 1254761"/>
                <a:gd name="connsiteX16" fmla="*/ 1154430 w 1219200"/>
                <a:gd name="connsiteY16" fmla="*/ 454661 h 1254761"/>
                <a:gd name="connsiteX17" fmla="*/ 1146810 w 1219200"/>
                <a:gd name="connsiteY17" fmla="*/ 488951 h 1254761"/>
                <a:gd name="connsiteX18" fmla="*/ 1154430 w 1219200"/>
                <a:gd name="connsiteY18" fmla="*/ 633731 h 1254761"/>
                <a:gd name="connsiteX19" fmla="*/ 1162050 w 1219200"/>
                <a:gd name="connsiteY19" fmla="*/ 664211 h 1254761"/>
                <a:gd name="connsiteX20" fmla="*/ 1169670 w 1219200"/>
                <a:gd name="connsiteY20" fmla="*/ 675641 h 1254761"/>
                <a:gd name="connsiteX21" fmla="*/ 1177290 w 1219200"/>
                <a:gd name="connsiteY21" fmla="*/ 698501 h 1254761"/>
                <a:gd name="connsiteX22" fmla="*/ 1181100 w 1219200"/>
                <a:gd name="connsiteY22" fmla="*/ 709931 h 1254761"/>
                <a:gd name="connsiteX23" fmla="*/ 1188720 w 1219200"/>
                <a:gd name="connsiteY23" fmla="*/ 774701 h 1254761"/>
                <a:gd name="connsiteX24" fmla="*/ 1192530 w 1219200"/>
                <a:gd name="connsiteY24" fmla="*/ 808991 h 1254761"/>
                <a:gd name="connsiteX25" fmla="*/ 1196340 w 1219200"/>
                <a:gd name="connsiteY25" fmla="*/ 820421 h 1254761"/>
                <a:gd name="connsiteX26" fmla="*/ 1200150 w 1219200"/>
                <a:gd name="connsiteY26" fmla="*/ 835661 h 1254761"/>
                <a:gd name="connsiteX27" fmla="*/ 1207770 w 1219200"/>
                <a:gd name="connsiteY27" fmla="*/ 858521 h 1254761"/>
                <a:gd name="connsiteX28" fmla="*/ 1219200 w 1219200"/>
                <a:gd name="connsiteY28" fmla="*/ 919481 h 1254761"/>
                <a:gd name="connsiteX29" fmla="*/ 1215390 w 1219200"/>
                <a:gd name="connsiteY29" fmla="*/ 976631 h 1254761"/>
                <a:gd name="connsiteX30" fmla="*/ 1207770 w 1219200"/>
                <a:gd name="connsiteY30" fmla="*/ 1014731 h 1254761"/>
                <a:gd name="connsiteX31" fmla="*/ 1203960 w 1219200"/>
                <a:gd name="connsiteY31" fmla="*/ 1033781 h 1254761"/>
                <a:gd name="connsiteX32" fmla="*/ 1196340 w 1219200"/>
                <a:gd name="connsiteY32" fmla="*/ 1045211 h 1254761"/>
                <a:gd name="connsiteX33" fmla="*/ 1181100 w 1219200"/>
                <a:gd name="connsiteY33" fmla="*/ 1075691 h 1254761"/>
                <a:gd name="connsiteX34" fmla="*/ 1177290 w 1219200"/>
                <a:gd name="connsiteY34" fmla="*/ 1087121 h 1254761"/>
                <a:gd name="connsiteX35" fmla="*/ 1165860 w 1219200"/>
                <a:gd name="connsiteY35" fmla="*/ 1094741 h 1254761"/>
                <a:gd name="connsiteX36" fmla="*/ 1154430 w 1219200"/>
                <a:gd name="connsiteY36" fmla="*/ 1117601 h 1254761"/>
                <a:gd name="connsiteX37" fmla="*/ 1146810 w 1219200"/>
                <a:gd name="connsiteY37" fmla="*/ 1140461 h 1254761"/>
                <a:gd name="connsiteX38" fmla="*/ 1143000 w 1219200"/>
                <a:gd name="connsiteY38" fmla="*/ 1151891 h 1254761"/>
                <a:gd name="connsiteX39" fmla="*/ 1116330 w 1219200"/>
                <a:gd name="connsiteY39" fmla="*/ 1174751 h 1254761"/>
                <a:gd name="connsiteX40" fmla="*/ 1104900 w 1219200"/>
                <a:gd name="connsiteY40" fmla="*/ 1186181 h 1254761"/>
                <a:gd name="connsiteX41" fmla="*/ 1085850 w 1219200"/>
                <a:gd name="connsiteY41" fmla="*/ 1193801 h 1254761"/>
                <a:gd name="connsiteX42" fmla="*/ 1078230 w 1219200"/>
                <a:gd name="connsiteY42" fmla="*/ 1205231 h 1254761"/>
                <a:gd name="connsiteX43" fmla="*/ 1059180 w 1219200"/>
                <a:gd name="connsiteY43" fmla="*/ 1209041 h 1254761"/>
                <a:gd name="connsiteX44" fmla="*/ 1047750 w 1219200"/>
                <a:gd name="connsiteY44" fmla="*/ 1212851 h 1254761"/>
                <a:gd name="connsiteX45" fmla="*/ 1036320 w 1219200"/>
                <a:gd name="connsiteY45" fmla="*/ 1220471 h 1254761"/>
                <a:gd name="connsiteX46" fmla="*/ 990600 w 1219200"/>
                <a:gd name="connsiteY46" fmla="*/ 1228091 h 1254761"/>
                <a:gd name="connsiteX47" fmla="*/ 929640 w 1219200"/>
                <a:gd name="connsiteY47" fmla="*/ 1231901 h 1254761"/>
                <a:gd name="connsiteX48" fmla="*/ 902970 w 1219200"/>
                <a:gd name="connsiteY48" fmla="*/ 1239521 h 1254761"/>
                <a:gd name="connsiteX49" fmla="*/ 876300 w 1219200"/>
                <a:gd name="connsiteY49" fmla="*/ 1247141 h 1254761"/>
                <a:gd name="connsiteX50" fmla="*/ 739140 w 1219200"/>
                <a:gd name="connsiteY50" fmla="*/ 1254761 h 1254761"/>
                <a:gd name="connsiteX51" fmla="*/ 701040 w 1219200"/>
                <a:gd name="connsiteY51" fmla="*/ 1243331 h 1254761"/>
                <a:gd name="connsiteX52" fmla="*/ 689610 w 1219200"/>
                <a:gd name="connsiteY52" fmla="*/ 1235711 h 1254761"/>
                <a:gd name="connsiteX53" fmla="*/ 662940 w 1219200"/>
                <a:gd name="connsiteY53" fmla="*/ 1231901 h 1254761"/>
                <a:gd name="connsiteX54" fmla="*/ 647700 w 1219200"/>
                <a:gd name="connsiteY54" fmla="*/ 1220471 h 1254761"/>
                <a:gd name="connsiteX55" fmla="*/ 598170 w 1219200"/>
                <a:gd name="connsiteY55" fmla="*/ 1216661 h 1254761"/>
                <a:gd name="connsiteX56" fmla="*/ 586740 w 1219200"/>
                <a:gd name="connsiteY56" fmla="*/ 1212851 h 1254761"/>
                <a:gd name="connsiteX57" fmla="*/ 438150 w 1219200"/>
                <a:gd name="connsiteY57" fmla="*/ 1216661 h 1254761"/>
                <a:gd name="connsiteX58" fmla="*/ 358140 w 1219200"/>
                <a:gd name="connsiteY58" fmla="*/ 1212851 h 1254761"/>
                <a:gd name="connsiteX59" fmla="*/ 346710 w 1219200"/>
                <a:gd name="connsiteY59" fmla="*/ 1209041 h 1254761"/>
                <a:gd name="connsiteX60" fmla="*/ 327660 w 1219200"/>
                <a:gd name="connsiteY60" fmla="*/ 1205231 h 1254761"/>
                <a:gd name="connsiteX61" fmla="*/ 228600 w 1219200"/>
                <a:gd name="connsiteY61" fmla="*/ 1201421 h 1254761"/>
                <a:gd name="connsiteX62" fmla="*/ 205740 w 1219200"/>
                <a:gd name="connsiteY62" fmla="*/ 1197611 h 1254761"/>
                <a:gd name="connsiteX63" fmla="*/ 110490 w 1219200"/>
                <a:gd name="connsiteY63" fmla="*/ 1193801 h 1254761"/>
                <a:gd name="connsiteX64" fmla="*/ 102870 w 1219200"/>
                <a:gd name="connsiteY64" fmla="*/ 1182371 h 1254761"/>
                <a:gd name="connsiteX65" fmla="*/ 91440 w 1219200"/>
                <a:gd name="connsiteY65" fmla="*/ 1170941 h 1254761"/>
                <a:gd name="connsiteX66" fmla="*/ 80010 w 1219200"/>
                <a:gd name="connsiteY66" fmla="*/ 1140461 h 1254761"/>
                <a:gd name="connsiteX67" fmla="*/ 60960 w 1219200"/>
                <a:gd name="connsiteY67" fmla="*/ 1121411 h 1254761"/>
                <a:gd name="connsiteX68" fmla="*/ 41910 w 1219200"/>
                <a:gd name="connsiteY68" fmla="*/ 1083311 h 1254761"/>
                <a:gd name="connsiteX69" fmla="*/ 30480 w 1219200"/>
                <a:gd name="connsiteY69" fmla="*/ 1071881 h 1254761"/>
                <a:gd name="connsiteX70" fmla="*/ 19050 w 1219200"/>
                <a:gd name="connsiteY70" fmla="*/ 1068071 h 1254761"/>
                <a:gd name="connsiteX71" fmla="*/ 0 w 1219200"/>
                <a:gd name="connsiteY71" fmla="*/ 1003301 h 1254761"/>
                <a:gd name="connsiteX72" fmla="*/ 7620 w 1219200"/>
                <a:gd name="connsiteY72" fmla="*/ 900431 h 1254761"/>
                <a:gd name="connsiteX73" fmla="*/ 11430 w 1219200"/>
                <a:gd name="connsiteY73" fmla="*/ 889001 h 1254761"/>
                <a:gd name="connsiteX74" fmla="*/ 19050 w 1219200"/>
                <a:gd name="connsiteY74" fmla="*/ 850901 h 1254761"/>
                <a:gd name="connsiteX75" fmla="*/ 26670 w 1219200"/>
                <a:gd name="connsiteY75" fmla="*/ 839471 h 1254761"/>
                <a:gd name="connsiteX76" fmla="*/ 30480 w 1219200"/>
                <a:gd name="connsiteY76" fmla="*/ 828041 h 1254761"/>
                <a:gd name="connsiteX77" fmla="*/ 38100 w 1219200"/>
                <a:gd name="connsiteY77" fmla="*/ 816611 h 1254761"/>
                <a:gd name="connsiteX78" fmla="*/ 49530 w 1219200"/>
                <a:gd name="connsiteY78" fmla="*/ 793751 h 1254761"/>
                <a:gd name="connsiteX79" fmla="*/ 53340 w 1219200"/>
                <a:gd name="connsiteY79" fmla="*/ 774701 h 1254761"/>
                <a:gd name="connsiteX80" fmla="*/ 57150 w 1219200"/>
                <a:gd name="connsiteY80" fmla="*/ 744221 h 1254761"/>
                <a:gd name="connsiteX81" fmla="*/ 60960 w 1219200"/>
                <a:gd name="connsiteY81" fmla="*/ 717551 h 1254761"/>
                <a:gd name="connsiteX82" fmla="*/ 57150 w 1219200"/>
                <a:gd name="connsiteY82" fmla="*/ 660401 h 1254761"/>
                <a:gd name="connsiteX83" fmla="*/ 49530 w 1219200"/>
                <a:gd name="connsiteY83" fmla="*/ 648971 h 1254761"/>
                <a:gd name="connsiteX84" fmla="*/ 53340 w 1219200"/>
                <a:gd name="connsiteY84" fmla="*/ 637541 h 1254761"/>
                <a:gd name="connsiteX85" fmla="*/ 87630 w 1219200"/>
                <a:gd name="connsiteY85" fmla="*/ 618491 h 1254761"/>
                <a:gd name="connsiteX86" fmla="*/ 95250 w 1219200"/>
                <a:gd name="connsiteY86" fmla="*/ 607061 h 1254761"/>
                <a:gd name="connsiteX87" fmla="*/ 118110 w 1219200"/>
                <a:gd name="connsiteY87" fmla="*/ 591821 h 1254761"/>
                <a:gd name="connsiteX88" fmla="*/ 125730 w 1219200"/>
                <a:gd name="connsiteY88" fmla="*/ 580391 h 1254761"/>
                <a:gd name="connsiteX89" fmla="*/ 137160 w 1219200"/>
                <a:gd name="connsiteY89" fmla="*/ 572771 h 1254761"/>
                <a:gd name="connsiteX90" fmla="*/ 140970 w 1219200"/>
                <a:gd name="connsiteY90" fmla="*/ 561341 h 1254761"/>
                <a:gd name="connsiteX91" fmla="*/ 160020 w 1219200"/>
                <a:gd name="connsiteY91" fmla="*/ 542291 h 1254761"/>
                <a:gd name="connsiteX92" fmla="*/ 171450 w 1219200"/>
                <a:gd name="connsiteY92" fmla="*/ 530861 h 1254761"/>
                <a:gd name="connsiteX93" fmla="*/ 194310 w 1219200"/>
                <a:gd name="connsiteY93" fmla="*/ 519431 h 1254761"/>
                <a:gd name="connsiteX94" fmla="*/ 213360 w 1219200"/>
                <a:gd name="connsiteY94" fmla="*/ 496571 h 1254761"/>
                <a:gd name="connsiteX95" fmla="*/ 224790 w 1219200"/>
                <a:gd name="connsiteY95" fmla="*/ 488951 h 1254761"/>
                <a:gd name="connsiteX96" fmla="*/ 240030 w 1219200"/>
                <a:gd name="connsiteY96" fmla="*/ 469901 h 1254761"/>
                <a:gd name="connsiteX97" fmla="*/ 243840 w 1219200"/>
                <a:gd name="connsiteY97" fmla="*/ 458471 h 1254761"/>
                <a:gd name="connsiteX98" fmla="*/ 255270 w 1219200"/>
                <a:gd name="connsiteY98" fmla="*/ 454661 h 1254761"/>
                <a:gd name="connsiteX99" fmla="*/ 342900 w 1219200"/>
                <a:gd name="connsiteY99" fmla="*/ 450851 h 1254761"/>
                <a:gd name="connsiteX100" fmla="*/ 411480 w 1219200"/>
                <a:gd name="connsiteY100" fmla="*/ 454661 h 1254761"/>
                <a:gd name="connsiteX101" fmla="*/ 422910 w 1219200"/>
                <a:gd name="connsiteY101" fmla="*/ 458471 h 1254761"/>
                <a:gd name="connsiteX102" fmla="*/ 461010 w 1219200"/>
                <a:gd name="connsiteY102" fmla="*/ 462281 h 1254761"/>
                <a:gd name="connsiteX103" fmla="*/ 495300 w 1219200"/>
                <a:gd name="connsiteY103" fmla="*/ 466091 h 1254761"/>
                <a:gd name="connsiteX104" fmla="*/ 506730 w 1219200"/>
                <a:gd name="connsiteY104" fmla="*/ 469901 h 1254761"/>
                <a:gd name="connsiteX105" fmla="*/ 541020 w 1219200"/>
                <a:gd name="connsiteY105" fmla="*/ 462281 h 1254761"/>
                <a:gd name="connsiteX106" fmla="*/ 563880 w 1219200"/>
                <a:gd name="connsiteY106" fmla="*/ 458471 h 1254761"/>
                <a:gd name="connsiteX107" fmla="*/ 579120 w 1219200"/>
                <a:gd name="connsiteY107" fmla="*/ 454661 h 1254761"/>
                <a:gd name="connsiteX108" fmla="*/ 701040 w 1219200"/>
                <a:gd name="connsiteY108" fmla="*/ 458471 h 1254761"/>
                <a:gd name="connsiteX109" fmla="*/ 720090 w 1219200"/>
                <a:gd name="connsiteY109" fmla="*/ 462281 h 1254761"/>
                <a:gd name="connsiteX110" fmla="*/ 758190 w 1219200"/>
                <a:gd name="connsiteY110" fmla="*/ 466091 h 1254761"/>
                <a:gd name="connsiteX111" fmla="*/ 849630 w 1219200"/>
                <a:gd name="connsiteY111" fmla="*/ 462281 h 1254761"/>
                <a:gd name="connsiteX112" fmla="*/ 857250 w 1219200"/>
                <a:gd name="connsiteY112" fmla="*/ 439421 h 1254761"/>
                <a:gd name="connsiteX113" fmla="*/ 861060 w 1219200"/>
                <a:gd name="connsiteY113" fmla="*/ 405131 h 1254761"/>
                <a:gd name="connsiteX114" fmla="*/ 868680 w 1219200"/>
                <a:gd name="connsiteY114" fmla="*/ 378461 h 1254761"/>
                <a:gd name="connsiteX115" fmla="*/ 876300 w 1219200"/>
                <a:gd name="connsiteY115" fmla="*/ 309881 h 1254761"/>
                <a:gd name="connsiteX116" fmla="*/ 880110 w 1219200"/>
                <a:gd name="connsiteY116" fmla="*/ 298451 h 1254761"/>
                <a:gd name="connsiteX117" fmla="*/ 876300 w 1219200"/>
                <a:gd name="connsiteY117" fmla="*/ 207011 h 1254761"/>
                <a:gd name="connsiteX118" fmla="*/ 868680 w 1219200"/>
                <a:gd name="connsiteY118" fmla="*/ 195581 h 1254761"/>
                <a:gd name="connsiteX119" fmla="*/ 864870 w 1219200"/>
                <a:gd name="connsiteY119" fmla="*/ 184151 h 1254761"/>
                <a:gd name="connsiteX120" fmla="*/ 868680 w 1219200"/>
                <a:gd name="connsiteY120" fmla="*/ 149861 h 1254761"/>
                <a:gd name="connsiteX121" fmla="*/ 883920 w 1219200"/>
                <a:gd name="connsiteY121" fmla="*/ 138431 h 1254761"/>
                <a:gd name="connsiteX122" fmla="*/ 906780 w 1219200"/>
                <a:gd name="connsiteY122" fmla="*/ 123191 h 1254761"/>
                <a:gd name="connsiteX123" fmla="*/ 918210 w 1219200"/>
                <a:gd name="connsiteY123" fmla="*/ 115571 h 1254761"/>
                <a:gd name="connsiteX124" fmla="*/ 960120 w 1219200"/>
                <a:gd name="connsiteY124" fmla="*/ 107951 h 1254761"/>
                <a:gd name="connsiteX125" fmla="*/ 986790 w 1219200"/>
                <a:gd name="connsiteY125" fmla="*/ 77471 h 1254761"/>
                <a:gd name="connsiteX126" fmla="*/ 1002030 w 1219200"/>
                <a:gd name="connsiteY126" fmla="*/ 43181 h 1254761"/>
                <a:gd name="connsiteX127" fmla="*/ 1013460 w 1219200"/>
                <a:gd name="connsiteY127" fmla="*/ 35561 h 1254761"/>
                <a:gd name="connsiteX128" fmla="*/ 1021080 w 1219200"/>
                <a:gd name="connsiteY128" fmla="*/ 24131 h 1254761"/>
                <a:gd name="connsiteX129" fmla="*/ 1005840 w 1219200"/>
                <a:gd name="connsiteY129" fmla="*/ 1271 h 12547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</a:cxnLst>
              <a:rect l="l" t="t" r="r" b="b"/>
              <a:pathLst>
                <a:path w="1219200" h="1254761">
                  <a:moveTo>
                    <a:pt x="1005840" y="1271"/>
                  </a:moveTo>
                  <a:cubicBezTo>
                    <a:pt x="1007745" y="-1904"/>
                    <a:pt x="1024304" y="1434"/>
                    <a:pt x="1032510" y="5081"/>
                  </a:cubicBezTo>
                  <a:cubicBezTo>
                    <a:pt x="1036694" y="6941"/>
                    <a:pt x="1036892" y="13273"/>
                    <a:pt x="1040130" y="16511"/>
                  </a:cubicBezTo>
                  <a:cubicBezTo>
                    <a:pt x="1043368" y="19749"/>
                    <a:pt x="1047750" y="21591"/>
                    <a:pt x="1051560" y="24131"/>
                  </a:cubicBezTo>
                  <a:lnTo>
                    <a:pt x="1066800" y="46991"/>
                  </a:lnTo>
                  <a:cubicBezTo>
                    <a:pt x="1069340" y="50801"/>
                    <a:pt x="1070610" y="55881"/>
                    <a:pt x="1074420" y="58421"/>
                  </a:cubicBezTo>
                  <a:lnTo>
                    <a:pt x="1097280" y="73661"/>
                  </a:lnTo>
                  <a:cubicBezTo>
                    <a:pt x="1101090" y="76201"/>
                    <a:pt x="1104366" y="79833"/>
                    <a:pt x="1108710" y="81281"/>
                  </a:cubicBezTo>
                  <a:lnTo>
                    <a:pt x="1120140" y="85091"/>
                  </a:lnTo>
                  <a:cubicBezTo>
                    <a:pt x="1121410" y="88901"/>
                    <a:pt x="1121110" y="93681"/>
                    <a:pt x="1123950" y="96521"/>
                  </a:cubicBezTo>
                  <a:cubicBezTo>
                    <a:pt x="1137051" y="109622"/>
                    <a:pt x="1143867" y="110780"/>
                    <a:pt x="1158240" y="115571"/>
                  </a:cubicBezTo>
                  <a:cubicBezTo>
                    <a:pt x="1174638" y="140168"/>
                    <a:pt x="1164494" y="120959"/>
                    <a:pt x="1169670" y="172721"/>
                  </a:cubicBezTo>
                  <a:cubicBezTo>
                    <a:pt x="1172747" y="203493"/>
                    <a:pt x="1170725" y="194936"/>
                    <a:pt x="1177290" y="214631"/>
                  </a:cubicBezTo>
                  <a:cubicBezTo>
                    <a:pt x="1176020" y="234951"/>
                    <a:pt x="1175611" y="255343"/>
                    <a:pt x="1173480" y="275591"/>
                  </a:cubicBezTo>
                  <a:cubicBezTo>
                    <a:pt x="1173060" y="279585"/>
                    <a:pt x="1170034" y="283021"/>
                    <a:pt x="1169670" y="287021"/>
                  </a:cubicBezTo>
                  <a:cubicBezTo>
                    <a:pt x="1167482" y="311085"/>
                    <a:pt x="1167667" y="335315"/>
                    <a:pt x="1165860" y="359411"/>
                  </a:cubicBezTo>
                  <a:cubicBezTo>
                    <a:pt x="1154175" y="515215"/>
                    <a:pt x="1165435" y="399635"/>
                    <a:pt x="1154430" y="454661"/>
                  </a:cubicBezTo>
                  <a:cubicBezTo>
                    <a:pt x="1147725" y="488188"/>
                    <a:pt x="1154225" y="466706"/>
                    <a:pt x="1146810" y="488951"/>
                  </a:cubicBezTo>
                  <a:cubicBezTo>
                    <a:pt x="1149819" y="585242"/>
                    <a:pt x="1144134" y="577101"/>
                    <a:pt x="1154430" y="633731"/>
                  </a:cubicBezTo>
                  <a:cubicBezTo>
                    <a:pt x="1155672" y="640563"/>
                    <a:pt x="1158273" y="656657"/>
                    <a:pt x="1162050" y="664211"/>
                  </a:cubicBezTo>
                  <a:cubicBezTo>
                    <a:pt x="1164098" y="668307"/>
                    <a:pt x="1167810" y="671457"/>
                    <a:pt x="1169670" y="675641"/>
                  </a:cubicBezTo>
                  <a:cubicBezTo>
                    <a:pt x="1172932" y="682981"/>
                    <a:pt x="1174750" y="690881"/>
                    <a:pt x="1177290" y="698501"/>
                  </a:cubicBezTo>
                  <a:lnTo>
                    <a:pt x="1181100" y="709931"/>
                  </a:lnTo>
                  <a:cubicBezTo>
                    <a:pt x="1191922" y="807331"/>
                    <a:pt x="1178247" y="685681"/>
                    <a:pt x="1188720" y="774701"/>
                  </a:cubicBezTo>
                  <a:cubicBezTo>
                    <a:pt x="1190064" y="786123"/>
                    <a:pt x="1190639" y="797647"/>
                    <a:pt x="1192530" y="808991"/>
                  </a:cubicBezTo>
                  <a:cubicBezTo>
                    <a:pt x="1193190" y="812952"/>
                    <a:pt x="1195237" y="816559"/>
                    <a:pt x="1196340" y="820421"/>
                  </a:cubicBezTo>
                  <a:cubicBezTo>
                    <a:pt x="1197779" y="825456"/>
                    <a:pt x="1198645" y="830645"/>
                    <a:pt x="1200150" y="835661"/>
                  </a:cubicBezTo>
                  <a:cubicBezTo>
                    <a:pt x="1202458" y="843354"/>
                    <a:pt x="1206195" y="850645"/>
                    <a:pt x="1207770" y="858521"/>
                  </a:cubicBezTo>
                  <a:cubicBezTo>
                    <a:pt x="1216905" y="904196"/>
                    <a:pt x="1213261" y="883846"/>
                    <a:pt x="1219200" y="919481"/>
                  </a:cubicBezTo>
                  <a:cubicBezTo>
                    <a:pt x="1217930" y="938531"/>
                    <a:pt x="1217200" y="957625"/>
                    <a:pt x="1215390" y="976631"/>
                  </a:cubicBezTo>
                  <a:cubicBezTo>
                    <a:pt x="1213524" y="996229"/>
                    <a:pt x="1211553" y="997709"/>
                    <a:pt x="1207770" y="1014731"/>
                  </a:cubicBezTo>
                  <a:cubicBezTo>
                    <a:pt x="1206365" y="1021053"/>
                    <a:pt x="1206234" y="1027718"/>
                    <a:pt x="1203960" y="1033781"/>
                  </a:cubicBezTo>
                  <a:cubicBezTo>
                    <a:pt x="1202352" y="1038068"/>
                    <a:pt x="1198533" y="1041191"/>
                    <a:pt x="1196340" y="1045211"/>
                  </a:cubicBezTo>
                  <a:cubicBezTo>
                    <a:pt x="1190901" y="1055183"/>
                    <a:pt x="1184692" y="1064915"/>
                    <a:pt x="1181100" y="1075691"/>
                  </a:cubicBezTo>
                  <a:cubicBezTo>
                    <a:pt x="1179830" y="1079501"/>
                    <a:pt x="1179799" y="1083985"/>
                    <a:pt x="1177290" y="1087121"/>
                  </a:cubicBezTo>
                  <a:cubicBezTo>
                    <a:pt x="1174429" y="1090697"/>
                    <a:pt x="1169670" y="1092201"/>
                    <a:pt x="1165860" y="1094741"/>
                  </a:cubicBezTo>
                  <a:cubicBezTo>
                    <a:pt x="1151965" y="1136426"/>
                    <a:pt x="1174125" y="1073286"/>
                    <a:pt x="1154430" y="1117601"/>
                  </a:cubicBezTo>
                  <a:cubicBezTo>
                    <a:pt x="1151168" y="1124941"/>
                    <a:pt x="1149350" y="1132841"/>
                    <a:pt x="1146810" y="1140461"/>
                  </a:cubicBezTo>
                  <a:cubicBezTo>
                    <a:pt x="1145540" y="1144271"/>
                    <a:pt x="1145840" y="1149051"/>
                    <a:pt x="1143000" y="1151891"/>
                  </a:cubicBezTo>
                  <a:cubicBezTo>
                    <a:pt x="1097211" y="1197680"/>
                    <a:pt x="1151145" y="1145738"/>
                    <a:pt x="1116330" y="1174751"/>
                  </a:cubicBezTo>
                  <a:cubicBezTo>
                    <a:pt x="1112191" y="1178200"/>
                    <a:pt x="1109469" y="1183325"/>
                    <a:pt x="1104900" y="1186181"/>
                  </a:cubicBezTo>
                  <a:cubicBezTo>
                    <a:pt x="1099100" y="1189806"/>
                    <a:pt x="1092200" y="1191261"/>
                    <a:pt x="1085850" y="1193801"/>
                  </a:cubicBezTo>
                  <a:cubicBezTo>
                    <a:pt x="1083310" y="1197611"/>
                    <a:pt x="1082206" y="1202959"/>
                    <a:pt x="1078230" y="1205231"/>
                  </a:cubicBezTo>
                  <a:cubicBezTo>
                    <a:pt x="1072607" y="1208444"/>
                    <a:pt x="1065462" y="1207470"/>
                    <a:pt x="1059180" y="1209041"/>
                  </a:cubicBezTo>
                  <a:cubicBezTo>
                    <a:pt x="1055284" y="1210015"/>
                    <a:pt x="1051342" y="1211055"/>
                    <a:pt x="1047750" y="1212851"/>
                  </a:cubicBezTo>
                  <a:cubicBezTo>
                    <a:pt x="1043654" y="1214899"/>
                    <a:pt x="1040529" y="1218667"/>
                    <a:pt x="1036320" y="1220471"/>
                  </a:cubicBezTo>
                  <a:cubicBezTo>
                    <a:pt x="1026369" y="1224736"/>
                    <a:pt x="996510" y="1227599"/>
                    <a:pt x="990600" y="1228091"/>
                  </a:cubicBezTo>
                  <a:cubicBezTo>
                    <a:pt x="970311" y="1229782"/>
                    <a:pt x="949960" y="1230631"/>
                    <a:pt x="929640" y="1231901"/>
                  </a:cubicBezTo>
                  <a:cubicBezTo>
                    <a:pt x="902235" y="1241036"/>
                    <a:pt x="936458" y="1229953"/>
                    <a:pt x="902970" y="1239521"/>
                  </a:cubicBezTo>
                  <a:cubicBezTo>
                    <a:pt x="891353" y="1242840"/>
                    <a:pt x="889203" y="1245156"/>
                    <a:pt x="876300" y="1247141"/>
                  </a:cubicBezTo>
                  <a:cubicBezTo>
                    <a:pt x="832928" y="1253814"/>
                    <a:pt x="778844" y="1253290"/>
                    <a:pt x="739140" y="1254761"/>
                  </a:cubicBezTo>
                  <a:cubicBezTo>
                    <a:pt x="730621" y="1252631"/>
                    <a:pt x="706606" y="1247041"/>
                    <a:pt x="701040" y="1243331"/>
                  </a:cubicBezTo>
                  <a:cubicBezTo>
                    <a:pt x="697230" y="1240791"/>
                    <a:pt x="693996" y="1237027"/>
                    <a:pt x="689610" y="1235711"/>
                  </a:cubicBezTo>
                  <a:cubicBezTo>
                    <a:pt x="681008" y="1233131"/>
                    <a:pt x="671830" y="1233171"/>
                    <a:pt x="662940" y="1231901"/>
                  </a:cubicBezTo>
                  <a:cubicBezTo>
                    <a:pt x="657860" y="1228091"/>
                    <a:pt x="653881" y="1221925"/>
                    <a:pt x="647700" y="1220471"/>
                  </a:cubicBezTo>
                  <a:cubicBezTo>
                    <a:pt x="631581" y="1216678"/>
                    <a:pt x="614601" y="1218715"/>
                    <a:pt x="598170" y="1216661"/>
                  </a:cubicBezTo>
                  <a:cubicBezTo>
                    <a:pt x="594185" y="1216163"/>
                    <a:pt x="590550" y="1214121"/>
                    <a:pt x="586740" y="1212851"/>
                  </a:cubicBezTo>
                  <a:cubicBezTo>
                    <a:pt x="537210" y="1214121"/>
                    <a:pt x="487696" y="1216661"/>
                    <a:pt x="438150" y="1216661"/>
                  </a:cubicBezTo>
                  <a:cubicBezTo>
                    <a:pt x="411450" y="1216661"/>
                    <a:pt x="384748" y="1215068"/>
                    <a:pt x="358140" y="1212851"/>
                  </a:cubicBezTo>
                  <a:cubicBezTo>
                    <a:pt x="354138" y="1212517"/>
                    <a:pt x="350606" y="1210015"/>
                    <a:pt x="346710" y="1209041"/>
                  </a:cubicBezTo>
                  <a:cubicBezTo>
                    <a:pt x="340428" y="1207470"/>
                    <a:pt x="334122" y="1205648"/>
                    <a:pt x="327660" y="1205231"/>
                  </a:cubicBezTo>
                  <a:cubicBezTo>
                    <a:pt x="294684" y="1203104"/>
                    <a:pt x="261620" y="1202691"/>
                    <a:pt x="228600" y="1201421"/>
                  </a:cubicBezTo>
                  <a:cubicBezTo>
                    <a:pt x="220980" y="1200151"/>
                    <a:pt x="213449" y="1198108"/>
                    <a:pt x="205740" y="1197611"/>
                  </a:cubicBezTo>
                  <a:cubicBezTo>
                    <a:pt x="174031" y="1195565"/>
                    <a:pt x="141922" y="1198458"/>
                    <a:pt x="110490" y="1193801"/>
                  </a:cubicBezTo>
                  <a:cubicBezTo>
                    <a:pt x="105960" y="1193130"/>
                    <a:pt x="105801" y="1185889"/>
                    <a:pt x="102870" y="1182371"/>
                  </a:cubicBezTo>
                  <a:cubicBezTo>
                    <a:pt x="99421" y="1178232"/>
                    <a:pt x="94572" y="1175326"/>
                    <a:pt x="91440" y="1170941"/>
                  </a:cubicBezTo>
                  <a:cubicBezTo>
                    <a:pt x="77835" y="1151894"/>
                    <a:pt x="88557" y="1160403"/>
                    <a:pt x="80010" y="1140461"/>
                  </a:cubicBezTo>
                  <a:cubicBezTo>
                    <a:pt x="74930" y="1128608"/>
                    <a:pt x="71120" y="1128184"/>
                    <a:pt x="60960" y="1121411"/>
                  </a:cubicBezTo>
                  <a:cubicBezTo>
                    <a:pt x="53200" y="1098132"/>
                    <a:pt x="56682" y="1100545"/>
                    <a:pt x="41910" y="1083311"/>
                  </a:cubicBezTo>
                  <a:cubicBezTo>
                    <a:pt x="38403" y="1079220"/>
                    <a:pt x="34963" y="1074870"/>
                    <a:pt x="30480" y="1071881"/>
                  </a:cubicBezTo>
                  <a:cubicBezTo>
                    <a:pt x="27138" y="1069653"/>
                    <a:pt x="22860" y="1069341"/>
                    <a:pt x="19050" y="1068071"/>
                  </a:cubicBezTo>
                  <a:cubicBezTo>
                    <a:pt x="-3971" y="1033539"/>
                    <a:pt x="4639" y="1054331"/>
                    <a:pt x="0" y="1003301"/>
                  </a:cubicBezTo>
                  <a:cubicBezTo>
                    <a:pt x="2540" y="969011"/>
                    <a:pt x="4199" y="934644"/>
                    <a:pt x="7620" y="900431"/>
                  </a:cubicBezTo>
                  <a:cubicBezTo>
                    <a:pt x="8020" y="896435"/>
                    <a:pt x="10559" y="892921"/>
                    <a:pt x="11430" y="889001"/>
                  </a:cubicBezTo>
                  <a:cubicBezTo>
                    <a:pt x="12885" y="882456"/>
                    <a:pt x="15547" y="859076"/>
                    <a:pt x="19050" y="850901"/>
                  </a:cubicBezTo>
                  <a:cubicBezTo>
                    <a:pt x="20854" y="846692"/>
                    <a:pt x="24622" y="843567"/>
                    <a:pt x="26670" y="839471"/>
                  </a:cubicBezTo>
                  <a:cubicBezTo>
                    <a:pt x="28466" y="835879"/>
                    <a:pt x="28684" y="831633"/>
                    <a:pt x="30480" y="828041"/>
                  </a:cubicBezTo>
                  <a:cubicBezTo>
                    <a:pt x="32528" y="823945"/>
                    <a:pt x="36052" y="820707"/>
                    <a:pt x="38100" y="816611"/>
                  </a:cubicBezTo>
                  <a:cubicBezTo>
                    <a:pt x="53874" y="785063"/>
                    <a:pt x="27692" y="826508"/>
                    <a:pt x="49530" y="793751"/>
                  </a:cubicBezTo>
                  <a:cubicBezTo>
                    <a:pt x="50800" y="787401"/>
                    <a:pt x="52355" y="781101"/>
                    <a:pt x="53340" y="774701"/>
                  </a:cubicBezTo>
                  <a:cubicBezTo>
                    <a:pt x="54897" y="764581"/>
                    <a:pt x="55797" y="754370"/>
                    <a:pt x="57150" y="744221"/>
                  </a:cubicBezTo>
                  <a:cubicBezTo>
                    <a:pt x="58337" y="735320"/>
                    <a:pt x="59690" y="726441"/>
                    <a:pt x="60960" y="717551"/>
                  </a:cubicBezTo>
                  <a:cubicBezTo>
                    <a:pt x="59690" y="698501"/>
                    <a:pt x="60289" y="679234"/>
                    <a:pt x="57150" y="660401"/>
                  </a:cubicBezTo>
                  <a:cubicBezTo>
                    <a:pt x="56397" y="655884"/>
                    <a:pt x="50283" y="653488"/>
                    <a:pt x="49530" y="648971"/>
                  </a:cubicBezTo>
                  <a:cubicBezTo>
                    <a:pt x="48870" y="645010"/>
                    <a:pt x="50500" y="640381"/>
                    <a:pt x="53340" y="637541"/>
                  </a:cubicBezTo>
                  <a:cubicBezTo>
                    <a:pt x="66441" y="624440"/>
                    <a:pt x="73257" y="623282"/>
                    <a:pt x="87630" y="618491"/>
                  </a:cubicBezTo>
                  <a:cubicBezTo>
                    <a:pt x="90170" y="614681"/>
                    <a:pt x="91804" y="610076"/>
                    <a:pt x="95250" y="607061"/>
                  </a:cubicBezTo>
                  <a:cubicBezTo>
                    <a:pt x="102142" y="601030"/>
                    <a:pt x="118110" y="591821"/>
                    <a:pt x="118110" y="591821"/>
                  </a:cubicBezTo>
                  <a:cubicBezTo>
                    <a:pt x="120650" y="588011"/>
                    <a:pt x="122492" y="583629"/>
                    <a:pt x="125730" y="580391"/>
                  </a:cubicBezTo>
                  <a:cubicBezTo>
                    <a:pt x="128968" y="577153"/>
                    <a:pt x="134299" y="576347"/>
                    <a:pt x="137160" y="572771"/>
                  </a:cubicBezTo>
                  <a:cubicBezTo>
                    <a:pt x="139669" y="569635"/>
                    <a:pt x="139174" y="564933"/>
                    <a:pt x="140970" y="561341"/>
                  </a:cubicBezTo>
                  <a:cubicBezTo>
                    <a:pt x="148953" y="545375"/>
                    <a:pt x="146957" y="553177"/>
                    <a:pt x="160020" y="542291"/>
                  </a:cubicBezTo>
                  <a:cubicBezTo>
                    <a:pt x="164159" y="538842"/>
                    <a:pt x="166967" y="533850"/>
                    <a:pt x="171450" y="530861"/>
                  </a:cubicBezTo>
                  <a:cubicBezTo>
                    <a:pt x="205817" y="507950"/>
                    <a:pt x="158340" y="549406"/>
                    <a:pt x="194310" y="519431"/>
                  </a:cubicBezTo>
                  <a:cubicBezTo>
                    <a:pt x="231760" y="488223"/>
                    <a:pt x="183390" y="526541"/>
                    <a:pt x="213360" y="496571"/>
                  </a:cubicBezTo>
                  <a:cubicBezTo>
                    <a:pt x="216598" y="493333"/>
                    <a:pt x="220980" y="491491"/>
                    <a:pt x="224790" y="488951"/>
                  </a:cubicBezTo>
                  <a:cubicBezTo>
                    <a:pt x="234367" y="460221"/>
                    <a:pt x="220335" y="494520"/>
                    <a:pt x="240030" y="469901"/>
                  </a:cubicBezTo>
                  <a:cubicBezTo>
                    <a:pt x="242539" y="466765"/>
                    <a:pt x="241000" y="461311"/>
                    <a:pt x="243840" y="458471"/>
                  </a:cubicBezTo>
                  <a:cubicBezTo>
                    <a:pt x="246680" y="455631"/>
                    <a:pt x="251266" y="454969"/>
                    <a:pt x="255270" y="454661"/>
                  </a:cubicBezTo>
                  <a:cubicBezTo>
                    <a:pt x="284421" y="452419"/>
                    <a:pt x="313690" y="452121"/>
                    <a:pt x="342900" y="450851"/>
                  </a:cubicBezTo>
                  <a:cubicBezTo>
                    <a:pt x="365760" y="452121"/>
                    <a:pt x="388688" y="452490"/>
                    <a:pt x="411480" y="454661"/>
                  </a:cubicBezTo>
                  <a:cubicBezTo>
                    <a:pt x="415478" y="455042"/>
                    <a:pt x="418941" y="457860"/>
                    <a:pt x="422910" y="458471"/>
                  </a:cubicBezTo>
                  <a:cubicBezTo>
                    <a:pt x="435525" y="460412"/>
                    <a:pt x="448317" y="460945"/>
                    <a:pt x="461010" y="462281"/>
                  </a:cubicBezTo>
                  <a:lnTo>
                    <a:pt x="495300" y="466091"/>
                  </a:lnTo>
                  <a:cubicBezTo>
                    <a:pt x="499110" y="467361"/>
                    <a:pt x="502714" y="469901"/>
                    <a:pt x="506730" y="469901"/>
                  </a:cubicBezTo>
                  <a:cubicBezTo>
                    <a:pt x="531477" y="469901"/>
                    <a:pt x="523340" y="466210"/>
                    <a:pt x="541020" y="462281"/>
                  </a:cubicBezTo>
                  <a:cubicBezTo>
                    <a:pt x="548561" y="460605"/>
                    <a:pt x="556305" y="459986"/>
                    <a:pt x="563880" y="458471"/>
                  </a:cubicBezTo>
                  <a:cubicBezTo>
                    <a:pt x="569015" y="457444"/>
                    <a:pt x="574040" y="455931"/>
                    <a:pt x="579120" y="454661"/>
                  </a:cubicBezTo>
                  <a:cubicBezTo>
                    <a:pt x="619760" y="455931"/>
                    <a:pt x="660439" y="456276"/>
                    <a:pt x="701040" y="458471"/>
                  </a:cubicBezTo>
                  <a:cubicBezTo>
                    <a:pt x="707506" y="458821"/>
                    <a:pt x="713671" y="461425"/>
                    <a:pt x="720090" y="462281"/>
                  </a:cubicBezTo>
                  <a:cubicBezTo>
                    <a:pt x="732741" y="463968"/>
                    <a:pt x="745490" y="464821"/>
                    <a:pt x="758190" y="466091"/>
                  </a:cubicBezTo>
                  <a:cubicBezTo>
                    <a:pt x="788670" y="464821"/>
                    <a:pt x="820172" y="470212"/>
                    <a:pt x="849630" y="462281"/>
                  </a:cubicBezTo>
                  <a:cubicBezTo>
                    <a:pt x="857386" y="460193"/>
                    <a:pt x="857250" y="439421"/>
                    <a:pt x="857250" y="439421"/>
                  </a:cubicBezTo>
                  <a:cubicBezTo>
                    <a:pt x="858520" y="427991"/>
                    <a:pt x="859311" y="416498"/>
                    <a:pt x="861060" y="405131"/>
                  </a:cubicBezTo>
                  <a:cubicBezTo>
                    <a:pt x="862427" y="396246"/>
                    <a:pt x="865835" y="386996"/>
                    <a:pt x="868680" y="378461"/>
                  </a:cubicBezTo>
                  <a:cubicBezTo>
                    <a:pt x="870286" y="360792"/>
                    <a:pt x="872437" y="329194"/>
                    <a:pt x="876300" y="309881"/>
                  </a:cubicBezTo>
                  <a:cubicBezTo>
                    <a:pt x="877088" y="305943"/>
                    <a:pt x="878840" y="302261"/>
                    <a:pt x="880110" y="298451"/>
                  </a:cubicBezTo>
                  <a:cubicBezTo>
                    <a:pt x="878840" y="267971"/>
                    <a:pt x="879669" y="237331"/>
                    <a:pt x="876300" y="207011"/>
                  </a:cubicBezTo>
                  <a:cubicBezTo>
                    <a:pt x="875794" y="202460"/>
                    <a:pt x="870728" y="199677"/>
                    <a:pt x="868680" y="195581"/>
                  </a:cubicBezTo>
                  <a:cubicBezTo>
                    <a:pt x="866884" y="191989"/>
                    <a:pt x="866140" y="187961"/>
                    <a:pt x="864870" y="184151"/>
                  </a:cubicBezTo>
                  <a:cubicBezTo>
                    <a:pt x="866140" y="172721"/>
                    <a:pt x="864257" y="160477"/>
                    <a:pt x="868680" y="149861"/>
                  </a:cubicBezTo>
                  <a:cubicBezTo>
                    <a:pt x="871122" y="143999"/>
                    <a:pt x="878718" y="142072"/>
                    <a:pt x="883920" y="138431"/>
                  </a:cubicBezTo>
                  <a:cubicBezTo>
                    <a:pt x="891423" y="133179"/>
                    <a:pt x="899160" y="128271"/>
                    <a:pt x="906780" y="123191"/>
                  </a:cubicBezTo>
                  <a:cubicBezTo>
                    <a:pt x="910590" y="120651"/>
                    <a:pt x="913677" y="116219"/>
                    <a:pt x="918210" y="115571"/>
                  </a:cubicBezTo>
                  <a:cubicBezTo>
                    <a:pt x="950064" y="111020"/>
                    <a:pt x="936168" y="113939"/>
                    <a:pt x="960120" y="107951"/>
                  </a:cubicBezTo>
                  <a:cubicBezTo>
                    <a:pt x="973455" y="99061"/>
                    <a:pt x="980440" y="96521"/>
                    <a:pt x="986790" y="77471"/>
                  </a:cubicBezTo>
                  <a:cubicBezTo>
                    <a:pt x="990563" y="66153"/>
                    <a:pt x="992973" y="52238"/>
                    <a:pt x="1002030" y="43181"/>
                  </a:cubicBezTo>
                  <a:cubicBezTo>
                    <a:pt x="1005268" y="39943"/>
                    <a:pt x="1009650" y="38101"/>
                    <a:pt x="1013460" y="35561"/>
                  </a:cubicBezTo>
                  <a:cubicBezTo>
                    <a:pt x="1016000" y="31751"/>
                    <a:pt x="1018149" y="27649"/>
                    <a:pt x="1021080" y="24131"/>
                  </a:cubicBezTo>
                  <a:cubicBezTo>
                    <a:pt x="1024529" y="19992"/>
                    <a:pt x="1003935" y="4446"/>
                    <a:pt x="1005840" y="1271"/>
                  </a:cubicBezTo>
                  <a:close/>
                </a:path>
              </a:pathLst>
            </a:custGeom>
            <a:solidFill>
              <a:srgbClr val="FF0000">
                <a:alpha val="72157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/>
            </a:p>
          </p:txBody>
        </p:sp>
        <p:pic>
          <p:nvPicPr>
            <p:cNvPr id="9" name="Picture 4" descr="C:\Users\Rene.Christen\Desktop\Kirche mit Leuten.gif">
              <a:extLst>
                <a:ext uri="{FF2B5EF4-FFF2-40B4-BE49-F238E27FC236}">
                  <a16:creationId xmlns:a16="http://schemas.microsoft.com/office/drawing/2014/main" id="{4A458203-F3DE-F688-9276-CF26A213E383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066" r="12153" b="16208"/>
            <a:stretch/>
          </p:blipFill>
          <p:spPr bwMode="auto">
            <a:xfrm>
              <a:off x="6876256" y="-236562"/>
              <a:ext cx="1907306" cy="151928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3" name="Pfeil nach unten 4">
            <a:extLst>
              <a:ext uri="{FF2B5EF4-FFF2-40B4-BE49-F238E27FC236}">
                <a16:creationId xmlns:a16="http://schemas.microsoft.com/office/drawing/2014/main" id="{3984152A-DD4D-9D6C-DFCC-12CB172E7BE7}"/>
              </a:ext>
            </a:extLst>
          </p:cNvPr>
          <p:cNvSpPr/>
          <p:nvPr/>
        </p:nvSpPr>
        <p:spPr>
          <a:xfrm>
            <a:off x="4511824" y="188640"/>
            <a:ext cx="3168352" cy="3096344"/>
          </a:xfrm>
          <a:prstGeom prst="downArrow">
            <a:avLst>
              <a:gd name="adj1" fmla="val 50000"/>
              <a:gd name="adj2" fmla="val 39649"/>
            </a:avLst>
          </a:prstGeom>
          <a:solidFill>
            <a:srgbClr val="00CCFF">
              <a:alpha val="40000"/>
            </a:srgb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4" name="Pfeil nach unten 4">
            <a:extLst>
              <a:ext uri="{FF2B5EF4-FFF2-40B4-BE49-F238E27FC236}">
                <a16:creationId xmlns:a16="http://schemas.microsoft.com/office/drawing/2014/main" id="{6A348846-B1F6-27F2-5134-069090B4FCDB}"/>
              </a:ext>
            </a:extLst>
          </p:cNvPr>
          <p:cNvSpPr/>
          <p:nvPr/>
        </p:nvSpPr>
        <p:spPr>
          <a:xfrm rot="10800000">
            <a:off x="4511824" y="3645023"/>
            <a:ext cx="3168352" cy="3096344"/>
          </a:xfrm>
          <a:prstGeom prst="downArrow">
            <a:avLst>
              <a:gd name="adj1" fmla="val 50000"/>
              <a:gd name="adj2" fmla="val 39649"/>
            </a:avLst>
          </a:prstGeom>
          <a:solidFill>
            <a:srgbClr val="00B050">
              <a:alpha val="40000"/>
            </a:srgb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5" name="180-Grad-Pfeil 7">
            <a:extLst>
              <a:ext uri="{FF2B5EF4-FFF2-40B4-BE49-F238E27FC236}">
                <a16:creationId xmlns:a16="http://schemas.microsoft.com/office/drawing/2014/main" id="{2A240006-0326-111B-59AF-D152B2B4788A}"/>
              </a:ext>
            </a:extLst>
          </p:cNvPr>
          <p:cNvSpPr/>
          <p:nvPr/>
        </p:nvSpPr>
        <p:spPr>
          <a:xfrm rot="5400000" flipH="1">
            <a:off x="7726871" y="1294073"/>
            <a:ext cx="2138154" cy="3671704"/>
          </a:xfrm>
          <a:prstGeom prst="uturnArrow">
            <a:avLst>
              <a:gd name="adj1" fmla="val 36567"/>
              <a:gd name="adj2" fmla="val 25000"/>
              <a:gd name="adj3" fmla="val 24176"/>
              <a:gd name="adj4" fmla="val 44437"/>
              <a:gd name="adj5" fmla="val 82494"/>
            </a:avLst>
          </a:prstGeom>
          <a:solidFill>
            <a:srgbClr val="FF9900">
              <a:alpha val="40000"/>
            </a:srgb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6" name="180-Grad-Pfeil 7">
            <a:extLst>
              <a:ext uri="{FF2B5EF4-FFF2-40B4-BE49-F238E27FC236}">
                <a16:creationId xmlns:a16="http://schemas.microsoft.com/office/drawing/2014/main" id="{F57344AE-EE23-24EC-9E8A-F8A9F62DEFC5}"/>
              </a:ext>
            </a:extLst>
          </p:cNvPr>
          <p:cNvSpPr/>
          <p:nvPr/>
        </p:nvSpPr>
        <p:spPr>
          <a:xfrm rot="5400000" flipH="1">
            <a:off x="2326271" y="1593148"/>
            <a:ext cx="2138154" cy="3671704"/>
          </a:xfrm>
          <a:prstGeom prst="uturnArrow">
            <a:avLst>
              <a:gd name="adj1" fmla="val 36567"/>
              <a:gd name="adj2" fmla="val 25000"/>
              <a:gd name="adj3" fmla="val 24176"/>
              <a:gd name="adj4" fmla="val 44437"/>
              <a:gd name="adj5" fmla="val 82494"/>
            </a:avLst>
          </a:prstGeom>
          <a:solidFill>
            <a:srgbClr val="FFFF00">
              <a:alpha val="40000"/>
            </a:srgb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2" name="Rechteck 1">
            <a:extLst>
              <a:ext uri="{FF2B5EF4-FFF2-40B4-BE49-F238E27FC236}">
                <a16:creationId xmlns:a16="http://schemas.microsoft.com/office/drawing/2014/main" id="{967D2666-0227-2C51-190D-DF706EAF8DDB}"/>
              </a:ext>
            </a:extLst>
          </p:cNvPr>
          <p:cNvSpPr/>
          <p:nvPr/>
        </p:nvSpPr>
        <p:spPr>
          <a:xfrm>
            <a:off x="329986" y="366623"/>
            <a:ext cx="4194880" cy="61247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de-CH" sz="2800" b="1" i="1" dirty="0">
                <a:solidFill>
                  <a:srgbClr val="FFFF00"/>
                </a:solidFill>
                <a:latin typeface="+mn-lt"/>
              </a:rPr>
              <a:t>1. Korinther  9,20-23: «</a:t>
            </a:r>
            <a:r>
              <a:rPr lang="de-CH" sz="2800" b="1" dirty="0">
                <a:solidFill>
                  <a:srgbClr val="FFFF00"/>
                </a:solidFill>
                <a:latin typeface="+mn-lt"/>
              </a:rPr>
              <a:t>Damit ich die Juden für Christus gewinne, lebe ich wie ein Jude … Bin ich aber bei Menschen, die ohne diese Gesetze leben, dann passe ich mich ihnen genauso an, um sie für Christus zu gewinnen… , um auf jede erdenkliche Weise wenigstens einige Menschen für Christus zu gewinnen</a:t>
            </a:r>
            <a:r>
              <a:rPr lang="de-CH" sz="2800" b="1" dirty="0">
                <a:solidFill>
                  <a:srgbClr val="FFFF00"/>
                </a:solidFill>
              </a:rPr>
              <a:t>»</a:t>
            </a:r>
            <a:r>
              <a:rPr lang="de-CH" sz="2800" b="1" dirty="0">
                <a:solidFill>
                  <a:srgbClr val="FFFF00"/>
                </a:solidFill>
                <a:latin typeface="+mn-lt"/>
              </a:rPr>
              <a:t>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346988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decel="56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254</Words>
  <Application>Microsoft Office PowerPoint</Application>
  <PresentationFormat>Breitbild</PresentationFormat>
  <Paragraphs>65</Paragraphs>
  <Slides>12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12</vt:i4>
      </vt:variant>
    </vt:vector>
  </HeadingPairs>
  <TitlesOfParts>
    <vt:vector size="16" baseType="lpstr">
      <vt:lpstr>Aptos</vt:lpstr>
      <vt:lpstr>Aptos Display</vt:lpstr>
      <vt:lpstr>Arial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René Christen (Prisma)</dc:creator>
  <cp:lastModifiedBy>René Christen (Prisma)</cp:lastModifiedBy>
  <cp:revision>1</cp:revision>
  <dcterms:created xsi:type="dcterms:W3CDTF">2024-08-10T15:49:27Z</dcterms:created>
  <dcterms:modified xsi:type="dcterms:W3CDTF">2024-11-07T15:42:58Z</dcterms:modified>
</cp:coreProperties>
</file>