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3912E-7B0B-4887-B647-74EA5C23161C}" v="1" dt="2024-10-29T10:09:11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é Christen (Prisma)" userId="616c10c8-0385-4b18-8f38-491d17ec54f8" providerId="ADAL" clId="{4623912E-7B0B-4887-B647-74EA5C23161C}"/>
    <pc:docChg chg="custSel addSld delSld modSld">
      <pc:chgData name="René Christen (Prisma)" userId="616c10c8-0385-4b18-8f38-491d17ec54f8" providerId="ADAL" clId="{4623912E-7B0B-4887-B647-74EA5C23161C}" dt="2024-10-29T10:09:12.181" v="4" actId="47"/>
      <pc:docMkLst>
        <pc:docMk/>
      </pc:docMkLst>
      <pc:sldChg chg="delSp new del mod">
        <pc:chgData name="René Christen (Prisma)" userId="616c10c8-0385-4b18-8f38-491d17ec54f8" providerId="ADAL" clId="{4623912E-7B0B-4887-B647-74EA5C23161C}" dt="2024-10-29T10:09:12.181" v="4" actId="47"/>
        <pc:sldMkLst>
          <pc:docMk/>
          <pc:sldMk cId="1407882562" sldId="259"/>
        </pc:sldMkLst>
        <pc:spChg chg="del">
          <ac:chgData name="René Christen (Prisma)" userId="616c10c8-0385-4b18-8f38-491d17ec54f8" providerId="ADAL" clId="{4623912E-7B0B-4887-B647-74EA5C23161C}" dt="2024-10-29T10:09:06.521" v="2" actId="478"/>
          <ac:spMkLst>
            <pc:docMk/>
            <pc:sldMk cId="1407882562" sldId="259"/>
            <ac:spMk id="2" creationId="{26CD172B-1E63-15D2-92CC-A42CA6009F29}"/>
          </ac:spMkLst>
        </pc:spChg>
        <pc:spChg chg="del">
          <ac:chgData name="René Christen (Prisma)" userId="616c10c8-0385-4b18-8f38-491d17ec54f8" providerId="ADAL" clId="{4623912E-7B0B-4887-B647-74EA5C23161C}" dt="2024-10-29T10:09:07.896" v="3" actId="478"/>
          <ac:spMkLst>
            <pc:docMk/>
            <pc:sldMk cId="1407882562" sldId="259"/>
            <ac:spMk id="3" creationId="{795084FD-487D-161C-0599-1CBC97249EE2}"/>
          </ac:spMkLst>
        </pc:spChg>
      </pc:sldChg>
      <pc:sldChg chg="del">
        <pc:chgData name="René Christen (Prisma)" userId="616c10c8-0385-4b18-8f38-491d17ec54f8" providerId="ADAL" clId="{4623912E-7B0B-4887-B647-74EA5C23161C}" dt="2024-10-29T10:08:35.638" v="0" actId="47"/>
        <pc:sldMkLst>
          <pc:docMk/>
          <pc:sldMk cId="2120269624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B88CFB-1B07-B58B-2FB2-404BB17CC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CB3DA59-0C8C-0E31-362A-24140669C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EAA71-F9BE-76A9-76F2-E7B9274B2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83ED0D-EFE3-015E-3175-8654DBF0A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B4BBC9-B324-09C9-4F6E-7C9B5214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541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AB6E0-2D7E-52A9-F9B1-6B53DBCAE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BB11044-87D3-BDD9-FA35-06F534B0C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DB8924-B51B-EBCD-18CF-2B737ACD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501048-D408-DE2D-EAC4-94785B28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462031-27BA-DB8D-BCCF-01B66ECF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210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176067F-C2B5-866A-F2A1-6EE40D2C28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4B48535-D2AD-CC6A-AAB8-7AEA3C8DB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28A779-C03E-0B2C-257C-59D350D8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D1855B-6327-C7CC-8B28-F70994D3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60DFF9-2E8A-4D69-F2B2-36109B97B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326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965F5A-0120-37C7-AE16-1E15FDEC9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7BE684-4E9F-CCBB-5411-9679540A6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A99286-0D5B-A1AE-0BB4-98072880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FFA4B0-51F6-504B-2BF3-9D74D9FC5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3655BC-F290-E755-64B1-DE94AEFE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21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63C32-77DE-8C8D-4E1D-008F0F449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5AED51-931F-7E7B-3C1B-C5E9FD206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F943C-18AF-C1E1-285C-88B927841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BCB49B-39BE-C193-D77A-10025B026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9978B-31C6-0E46-96A0-9C424731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723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1C32B-3BC7-5C91-3900-3BC4C1BA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93E249-543A-A8F6-682B-C607F62E1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4CBC003-EC81-85ED-A9B1-FBA777844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F9E1F3-E84B-6673-7722-1DBF817E1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0B57ED-8FD1-B2A6-E4CC-B896410D0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B9F6B1-2838-31C5-BA62-2DF2DAD8E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037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43D3E-BE89-A609-4563-C8921510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26EBA0-BB8B-7C42-1975-A9A4A23C4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0CFE50-8401-1B9C-6DB5-055BBD7A3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E0FB8B-3833-E8D7-D8F1-9FD4C216E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AE2E597-626E-2E14-602F-588E0636AC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7A2300-AE11-EC41-84F2-2C2BAF46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076918B-7321-C1F0-1DFF-E4AC1399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B34957-CEFC-886F-EE4C-2F5C518B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5552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C48B2-9372-CDD8-2F30-8F129EA66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5930595-F919-B78C-3F8C-62C89250A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9D4E98-3C81-D1BA-5460-2F14C7806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114A316-C816-F47C-90F6-1A7D528F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83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6AAE70-FF30-DCBE-E86E-8C8EBEA5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E8562F-8015-2FA0-F7BA-8D031FBC9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AB851F-C1E7-FC38-3BB1-A50BA2871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826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BADB4-DA5B-88D2-9578-D2C962027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AA8C63-75DC-8F68-86E2-A888A5674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53D00F-64F7-AAA2-8183-31D9721B8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7811DE-5A05-E949-B945-33259DD4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BC09F1-DF7D-0664-4DA2-B55867F6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4D2662F-3D24-E4D0-A2E0-B6682A8C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199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D2027-CF7E-F4E0-3C2B-6E275F2D6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822194-B2AA-11BB-7693-3BFB55BDFD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CC1E138-C714-403C-428A-1AA671DFA7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3456F9-32BF-9A35-8311-808AFBCE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DA72FA-5BB5-2342-B45B-04AA1FAF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D565C57-D993-E392-4192-9D7E86C2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514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B7123CB-A4FB-3A2E-2944-DC6DA28AB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7D627A-B107-58D1-4A95-DCC6C00F0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52AFAB-61E3-798D-BB63-59EFBEAA9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8D6B77-3EC6-47E2-8882-896BB17AC26B}" type="datetimeFigureOut">
              <a:rPr lang="de-CH" smtClean="0"/>
              <a:t>29.10.2024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8DA1CF-497B-286C-068B-1D6A9E4F9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C659BD-B21F-E102-CCA1-A16FFFF2D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15CFF5-29C5-4894-AFFC-2E7F28BD8A2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48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6020EC72-23F4-2F3A-4CDE-C52ED4AC3AD6}"/>
              </a:ext>
            </a:extLst>
          </p:cNvPr>
          <p:cNvSpPr txBox="1"/>
          <p:nvPr/>
        </p:nvSpPr>
        <p:spPr>
          <a:xfrm>
            <a:off x="649520" y="415409"/>
            <a:ext cx="1099109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Dieses Power-Point darf nur mit einem eindeutigen Hinweis auf das Copyright verwendet werden:</a:t>
            </a:r>
          </a:p>
          <a:p>
            <a:endParaRPr lang="de-DE" sz="2800" dirty="0">
              <a:solidFill>
                <a:schemeClr val="bg1"/>
              </a:solidFill>
            </a:endParaRPr>
          </a:p>
          <a:p>
            <a:r>
              <a:rPr lang="de-DE" sz="3600" dirty="0">
                <a:solidFill>
                  <a:schemeClr val="bg1"/>
                </a:solidFill>
              </a:rPr>
              <a:t>© wirksam LEITEN – weniger LEIDEN</a:t>
            </a:r>
          </a:p>
          <a:p>
            <a:r>
              <a:rPr lang="de-DE" sz="3600" dirty="0">
                <a:solidFill>
                  <a:schemeClr val="bg1"/>
                </a:solidFill>
              </a:rPr>
              <a:t>ein Buch und Projekt </a:t>
            </a:r>
          </a:p>
          <a:p>
            <a:r>
              <a:rPr lang="de-DE" sz="3600" dirty="0">
                <a:solidFill>
                  <a:schemeClr val="bg1"/>
                </a:solidFill>
              </a:rPr>
              <a:t>von René Christen</a:t>
            </a:r>
          </a:p>
          <a:p>
            <a:r>
              <a:rPr lang="de-DE" sz="3600" dirty="0">
                <a:solidFill>
                  <a:schemeClr val="bg1"/>
                </a:solidFill>
              </a:rPr>
              <a:t>im Verlag </a:t>
            </a:r>
            <a:r>
              <a:rPr lang="de-DE" sz="3600" dirty="0" err="1">
                <a:solidFill>
                  <a:schemeClr val="bg1"/>
                </a:solidFill>
              </a:rPr>
              <a:t>mosaicstones</a:t>
            </a:r>
            <a:endParaRPr lang="de-DE" sz="3600" dirty="0">
              <a:solidFill>
                <a:schemeClr val="bg1"/>
              </a:solidFill>
            </a:endParaRPr>
          </a:p>
          <a:p>
            <a:endParaRPr lang="de-DE" sz="3600" dirty="0">
              <a:solidFill>
                <a:schemeClr val="bg1"/>
              </a:solidFill>
            </a:endParaRPr>
          </a:p>
          <a:p>
            <a:r>
              <a:rPr lang="de-DE" sz="3600" dirty="0">
                <a:solidFill>
                  <a:schemeClr val="bg1"/>
                </a:solidFill>
              </a:rPr>
              <a:t>Mehr dazu siehe:</a:t>
            </a:r>
          </a:p>
          <a:p>
            <a:r>
              <a:rPr lang="de-DE" sz="3600" dirty="0">
                <a:solidFill>
                  <a:schemeClr val="bg1"/>
                </a:solidFill>
              </a:rPr>
              <a:t>www</a:t>
            </a:r>
            <a:r>
              <a:rPr lang="de-DE" sz="3600">
                <a:solidFill>
                  <a:schemeClr val="bg1"/>
                </a:solidFill>
              </a:rPr>
              <a:t>.wirksam-leiten</a:t>
            </a:r>
            <a:r>
              <a:rPr lang="de-DE" sz="3600" dirty="0">
                <a:solidFill>
                  <a:schemeClr val="bg1"/>
                </a:solidFill>
              </a:rPr>
              <a:t>.ch</a:t>
            </a:r>
          </a:p>
          <a:p>
            <a:endParaRPr lang="de-CH" sz="2800" b="1" dirty="0">
              <a:solidFill>
                <a:srgbClr val="00B0F0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BB49CB4-EC9B-52A4-2AEF-931782488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2224" y="1844824"/>
            <a:ext cx="3312368" cy="47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7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ssdiagramm: Magnetplattenspeicher 3">
            <a:extLst>
              <a:ext uri="{FF2B5EF4-FFF2-40B4-BE49-F238E27FC236}">
                <a16:creationId xmlns:a16="http://schemas.microsoft.com/office/drawing/2014/main" id="{D750E460-9FA1-362B-F6CA-3B4C93C97D8D}"/>
              </a:ext>
            </a:extLst>
          </p:cNvPr>
          <p:cNvSpPr/>
          <p:nvPr/>
        </p:nvSpPr>
        <p:spPr>
          <a:xfrm>
            <a:off x="954488" y="5035497"/>
            <a:ext cx="4236637" cy="1186782"/>
          </a:xfrm>
          <a:prstGeom prst="flowChartMagneticDisk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CH"/>
          </a:p>
        </p:txBody>
      </p:sp>
      <p:sp>
        <p:nvSpPr>
          <p:cNvPr id="5" name="Flussdiagramm: Magnetplattenspeicher 4">
            <a:extLst>
              <a:ext uri="{FF2B5EF4-FFF2-40B4-BE49-F238E27FC236}">
                <a16:creationId xmlns:a16="http://schemas.microsoft.com/office/drawing/2014/main" id="{BDD66AD4-9831-8712-1AB8-E84CB07EFCD1}"/>
              </a:ext>
            </a:extLst>
          </p:cNvPr>
          <p:cNvSpPr/>
          <p:nvPr/>
        </p:nvSpPr>
        <p:spPr>
          <a:xfrm>
            <a:off x="1652503" y="4007568"/>
            <a:ext cx="2837468" cy="753558"/>
          </a:xfrm>
          <a:prstGeom prst="flowChartMagneticDisk">
            <a:avLst/>
          </a:prstGeom>
          <a:solidFill>
            <a:srgbClr val="259B3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CH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93C9CA8D-5390-9B5E-D2DF-23EB210D7838}"/>
              </a:ext>
            </a:extLst>
          </p:cNvPr>
          <p:cNvCxnSpPr>
            <a:cxnSpLocks/>
          </p:cNvCxnSpPr>
          <p:nvPr/>
        </p:nvCxnSpPr>
        <p:spPr>
          <a:xfrm flipV="1">
            <a:off x="1063130" y="4700588"/>
            <a:ext cx="609600" cy="52546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BF6E834D-913C-AA31-9879-AD9889F822FC}"/>
              </a:ext>
            </a:extLst>
          </p:cNvPr>
          <p:cNvCxnSpPr>
            <a:cxnSpLocks/>
          </p:cNvCxnSpPr>
          <p:nvPr/>
        </p:nvCxnSpPr>
        <p:spPr>
          <a:xfrm flipH="1" flipV="1">
            <a:off x="4415930" y="4710113"/>
            <a:ext cx="623888" cy="537505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DB98747-AAE4-8CA4-F03C-DB09BDA9131B}"/>
              </a:ext>
            </a:extLst>
          </p:cNvPr>
          <p:cNvCxnSpPr>
            <a:cxnSpLocks/>
          </p:cNvCxnSpPr>
          <p:nvPr/>
        </p:nvCxnSpPr>
        <p:spPr>
          <a:xfrm flipH="1" flipV="1">
            <a:off x="3263406" y="4786313"/>
            <a:ext cx="138112" cy="58578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2C437588-7AF5-119A-1A5F-70B58276F776}"/>
              </a:ext>
            </a:extLst>
          </p:cNvPr>
          <p:cNvCxnSpPr>
            <a:cxnSpLocks/>
          </p:cNvCxnSpPr>
          <p:nvPr/>
        </p:nvCxnSpPr>
        <p:spPr>
          <a:xfrm flipV="1">
            <a:off x="2714076" y="4776722"/>
            <a:ext cx="234369" cy="60490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2C291CA0-BE03-6495-8935-D55A93D409A3}"/>
              </a:ext>
            </a:extLst>
          </p:cNvPr>
          <p:cNvCxnSpPr>
            <a:cxnSpLocks/>
          </p:cNvCxnSpPr>
          <p:nvPr/>
        </p:nvCxnSpPr>
        <p:spPr>
          <a:xfrm flipV="1">
            <a:off x="2372818" y="4781550"/>
            <a:ext cx="338137" cy="57929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880F56DE-5FCC-68D8-8EA8-10AD51D9D36F}"/>
              </a:ext>
            </a:extLst>
          </p:cNvPr>
          <p:cNvCxnSpPr>
            <a:cxnSpLocks/>
          </p:cNvCxnSpPr>
          <p:nvPr/>
        </p:nvCxnSpPr>
        <p:spPr>
          <a:xfrm flipV="1">
            <a:off x="2057540" y="4781550"/>
            <a:ext cx="410528" cy="56091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A34603A7-C68A-9979-B58C-51A2AEB7FB16}"/>
              </a:ext>
            </a:extLst>
          </p:cNvPr>
          <p:cNvCxnSpPr>
            <a:cxnSpLocks/>
          </p:cNvCxnSpPr>
          <p:nvPr/>
        </p:nvCxnSpPr>
        <p:spPr>
          <a:xfrm flipV="1">
            <a:off x="1760360" y="4776788"/>
            <a:ext cx="455295" cy="541295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600B75DD-ED28-9F92-0AB9-EED081B9CA85}"/>
              </a:ext>
            </a:extLst>
          </p:cNvPr>
          <p:cNvCxnSpPr>
            <a:cxnSpLocks/>
          </p:cNvCxnSpPr>
          <p:nvPr/>
        </p:nvCxnSpPr>
        <p:spPr>
          <a:xfrm flipV="1">
            <a:off x="1444130" y="4734177"/>
            <a:ext cx="534670" cy="558385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E34CB8CA-365C-35F1-6705-633ABE766E13}"/>
              </a:ext>
            </a:extLst>
          </p:cNvPr>
          <p:cNvCxnSpPr>
            <a:cxnSpLocks/>
          </p:cNvCxnSpPr>
          <p:nvPr/>
        </p:nvCxnSpPr>
        <p:spPr>
          <a:xfrm flipH="1" flipV="1">
            <a:off x="3539630" y="4781550"/>
            <a:ext cx="191337" cy="59531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9BF53F01-331C-9C28-2ABF-49F5AD68FBED}"/>
              </a:ext>
            </a:extLst>
          </p:cNvPr>
          <p:cNvCxnSpPr>
            <a:cxnSpLocks/>
          </p:cNvCxnSpPr>
          <p:nvPr/>
        </p:nvCxnSpPr>
        <p:spPr>
          <a:xfrm flipH="1" flipV="1">
            <a:off x="3758705" y="4786313"/>
            <a:ext cx="285750" cy="57460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0258E3D8-BD0F-D820-F1B0-B240CA6DB5DA}"/>
              </a:ext>
            </a:extLst>
          </p:cNvPr>
          <p:cNvCxnSpPr>
            <a:cxnSpLocks/>
          </p:cNvCxnSpPr>
          <p:nvPr/>
        </p:nvCxnSpPr>
        <p:spPr>
          <a:xfrm flipH="1" flipV="1">
            <a:off x="3928616" y="4756146"/>
            <a:ext cx="411114" cy="567885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6F1DE4FC-E5C2-BA0B-7B56-F4912407063F}"/>
              </a:ext>
            </a:extLst>
          </p:cNvPr>
          <p:cNvCxnSpPr>
            <a:cxnSpLocks/>
          </p:cNvCxnSpPr>
          <p:nvPr/>
        </p:nvCxnSpPr>
        <p:spPr>
          <a:xfrm flipH="1" flipV="1">
            <a:off x="4173043" y="4743450"/>
            <a:ext cx="560387" cy="56515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487703B9-5B53-168A-1FB4-7354B195ECB7}"/>
              </a:ext>
            </a:extLst>
          </p:cNvPr>
          <p:cNvCxnSpPr>
            <a:cxnSpLocks/>
          </p:cNvCxnSpPr>
          <p:nvPr/>
        </p:nvCxnSpPr>
        <p:spPr>
          <a:xfrm flipV="1">
            <a:off x="3063380" y="4810125"/>
            <a:ext cx="0" cy="56198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>
            <a:extLst>
              <a:ext uri="{FF2B5EF4-FFF2-40B4-BE49-F238E27FC236}">
                <a16:creationId xmlns:a16="http://schemas.microsoft.com/office/drawing/2014/main" id="{3D435938-852F-A433-5578-539808A48433}"/>
              </a:ext>
            </a:extLst>
          </p:cNvPr>
          <p:cNvCxnSpPr>
            <a:cxnSpLocks/>
          </p:cNvCxnSpPr>
          <p:nvPr/>
        </p:nvCxnSpPr>
        <p:spPr>
          <a:xfrm flipH="1" flipV="1">
            <a:off x="3269755" y="3717925"/>
            <a:ext cx="114300" cy="50165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C3C4F1AE-C577-1A56-A9FC-EE289EFC2995}"/>
              </a:ext>
            </a:extLst>
          </p:cNvPr>
          <p:cNvCxnSpPr>
            <a:cxnSpLocks/>
          </p:cNvCxnSpPr>
          <p:nvPr/>
        </p:nvCxnSpPr>
        <p:spPr>
          <a:xfrm flipV="1">
            <a:off x="2709367" y="3731353"/>
            <a:ext cx="173990" cy="493778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>
            <a:extLst>
              <a:ext uri="{FF2B5EF4-FFF2-40B4-BE49-F238E27FC236}">
                <a16:creationId xmlns:a16="http://schemas.microsoft.com/office/drawing/2014/main" id="{63886149-F4FF-3CF7-1B4F-D7E6BE21E3D7}"/>
              </a:ext>
            </a:extLst>
          </p:cNvPr>
          <p:cNvCxnSpPr>
            <a:cxnSpLocks/>
          </p:cNvCxnSpPr>
          <p:nvPr/>
        </p:nvCxnSpPr>
        <p:spPr>
          <a:xfrm flipV="1">
            <a:off x="2362499" y="3728243"/>
            <a:ext cx="288925" cy="48895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FA1EB2F7-B9E1-C1D6-ECF4-83FB0591598A}"/>
              </a:ext>
            </a:extLst>
          </p:cNvPr>
          <p:cNvCxnSpPr>
            <a:cxnSpLocks/>
          </p:cNvCxnSpPr>
          <p:nvPr/>
        </p:nvCxnSpPr>
        <p:spPr>
          <a:xfrm flipV="1">
            <a:off x="2002930" y="3706813"/>
            <a:ext cx="400050" cy="47783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EE359E35-C3A7-E47B-B9AA-42F7F564FE8B}"/>
              </a:ext>
            </a:extLst>
          </p:cNvPr>
          <p:cNvCxnSpPr>
            <a:cxnSpLocks/>
          </p:cNvCxnSpPr>
          <p:nvPr/>
        </p:nvCxnSpPr>
        <p:spPr>
          <a:xfrm flipV="1">
            <a:off x="1739405" y="3673727"/>
            <a:ext cx="439420" cy="46012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>
            <a:extLst>
              <a:ext uri="{FF2B5EF4-FFF2-40B4-BE49-F238E27FC236}">
                <a16:creationId xmlns:a16="http://schemas.microsoft.com/office/drawing/2014/main" id="{8130FA6D-2882-27C9-5EDC-84219D243339}"/>
              </a:ext>
            </a:extLst>
          </p:cNvPr>
          <p:cNvCxnSpPr>
            <a:cxnSpLocks/>
          </p:cNvCxnSpPr>
          <p:nvPr/>
        </p:nvCxnSpPr>
        <p:spPr>
          <a:xfrm flipH="1" flipV="1">
            <a:off x="3504705" y="3717925"/>
            <a:ext cx="159587" cy="496888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>
            <a:extLst>
              <a:ext uri="{FF2B5EF4-FFF2-40B4-BE49-F238E27FC236}">
                <a16:creationId xmlns:a16="http://schemas.microsoft.com/office/drawing/2014/main" id="{4B37F68D-CE42-89C2-BEC7-9A174B880C39}"/>
              </a:ext>
            </a:extLst>
          </p:cNvPr>
          <p:cNvCxnSpPr>
            <a:cxnSpLocks/>
          </p:cNvCxnSpPr>
          <p:nvPr/>
        </p:nvCxnSpPr>
        <p:spPr>
          <a:xfrm flipH="1" flipV="1">
            <a:off x="3711080" y="3711575"/>
            <a:ext cx="285750" cy="47142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>
            <a:extLst>
              <a:ext uri="{FF2B5EF4-FFF2-40B4-BE49-F238E27FC236}">
                <a16:creationId xmlns:a16="http://schemas.microsoft.com/office/drawing/2014/main" id="{50BE2E25-E760-F414-2D4A-E0437542C15C}"/>
              </a:ext>
            </a:extLst>
          </p:cNvPr>
          <p:cNvCxnSpPr>
            <a:cxnSpLocks/>
          </p:cNvCxnSpPr>
          <p:nvPr/>
        </p:nvCxnSpPr>
        <p:spPr>
          <a:xfrm flipH="1" flipV="1">
            <a:off x="3971430" y="3679825"/>
            <a:ext cx="387350" cy="453581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A79323A0-5F41-E48B-47F3-9E276654C62D}"/>
              </a:ext>
            </a:extLst>
          </p:cNvPr>
          <p:cNvCxnSpPr>
            <a:cxnSpLocks/>
          </p:cNvCxnSpPr>
          <p:nvPr/>
        </p:nvCxnSpPr>
        <p:spPr>
          <a:xfrm flipV="1">
            <a:off x="3063380" y="3717925"/>
            <a:ext cx="0" cy="511175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uppieren 109">
            <a:extLst>
              <a:ext uri="{FF2B5EF4-FFF2-40B4-BE49-F238E27FC236}">
                <a16:creationId xmlns:a16="http://schemas.microsoft.com/office/drawing/2014/main" id="{97D52954-00FE-0C76-12D7-0676115FA1FB}"/>
              </a:ext>
            </a:extLst>
          </p:cNvPr>
          <p:cNvGrpSpPr/>
          <p:nvPr/>
        </p:nvGrpSpPr>
        <p:grpSpPr>
          <a:xfrm>
            <a:off x="2142135" y="3228976"/>
            <a:ext cx="1885922" cy="484915"/>
            <a:chOff x="1751610" y="2638426"/>
            <a:chExt cx="1885922" cy="484915"/>
          </a:xfrm>
        </p:grpSpPr>
        <p:sp>
          <p:nvSpPr>
            <p:cNvPr id="6" name="Flussdiagramm: Magnetplattenspeicher 5">
              <a:extLst>
                <a:ext uri="{FF2B5EF4-FFF2-40B4-BE49-F238E27FC236}">
                  <a16:creationId xmlns:a16="http://schemas.microsoft.com/office/drawing/2014/main" id="{3B0CAD5E-FC51-2BD5-3EEF-80034017946C}"/>
                </a:ext>
              </a:extLst>
            </p:cNvPr>
            <p:cNvSpPr/>
            <p:nvPr/>
          </p:nvSpPr>
          <p:spPr>
            <a:xfrm>
              <a:off x="1751610" y="2718847"/>
              <a:ext cx="1885922" cy="404494"/>
            </a:xfrm>
            <a:prstGeom prst="flowChartMagneticDisk">
              <a:avLst/>
            </a:prstGeom>
            <a:solidFill>
              <a:srgbClr val="7FE18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83" name="Flussdiagramm: Magnetplattenspeicher 82">
              <a:extLst>
                <a:ext uri="{FF2B5EF4-FFF2-40B4-BE49-F238E27FC236}">
                  <a16:creationId xmlns:a16="http://schemas.microsoft.com/office/drawing/2014/main" id="{5514FC60-DAE1-DB1C-2BCB-3062FD23E4CC}"/>
                </a:ext>
              </a:extLst>
            </p:cNvPr>
            <p:cNvSpPr/>
            <p:nvPr/>
          </p:nvSpPr>
          <p:spPr>
            <a:xfrm>
              <a:off x="2739530" y="2638426"/>
              <a:ext cx="243522" cy="153350"/>
            </a:xfrm>
            <a:prstGeom prst="flowChartMagneticDisk">
              <a:avLst/>
            </a:prstGeom>
            <a:solidFill>
              <a:srgbClr val="7FE18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86" name="Flussdiagramm: Magnetplattenspeicher 85">
              <a:extLst>
                <a:ext uri="{FF2B5EF4-FFF2-40B4-BE49-F238E27FC236}">
                  <a16:creationId xmlns:a16="http://schemas.microsoft.com/office/drawing/2014/main" id="{D71D9FB0-BBBB-0284-5B9E-A8A4C0C654AD}"/>
                </a:ext>
              </a:extLst>
            </p:cNvPr>
            <p:cNvSpPr/>
            <p:nvPr/>
          </p:nvSpPr>
          <p:spPr>
            <a:xfrm>
              <a:off x="2351069" y="2638427"/>
              <a:ext cx="243522" cy="153350"/>
            </a:xfrm>
            <a:prstGeom prst="flowChartMagneticDisk">
              <a:avLst/>
            </a:prstGeom>
            <a:solidFill>
              <a:srgbClr val="7FE18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87" name="Flussdiagramm: Magnetplattenspeicher 86">
              <a:extLst>
                <a:ext uri="{FF2B5EF4-FFF2-40B4-BE49-F238E27FC236}">
                  <a16:creationId xmlns:a16="http://schemas.microsoft.com/office/drawing/2014/main" id="{F2770591-B388-F071-1588-34166E2A3444}"/>
                </a:ext>
              </a:extLst>
            </p:cNvPr>
            <p:cNvSpPr/>
            <p:nvPr/>
          </p:nvSpPr>
          <p:spPr>
            <a:xfrm>
              <a:off x="1984674" y="2638427"/>
              <a:ext cx="243522" cy="153350"/>
            </a:xfrm>
            <a:prstGeom prst="flowChartMagneticDisk">
              <a:avLst/>
            </a:prstGeom>
            <a:solidFill>
              <a:srgbClr val="7FE18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88" name="Flussdiagramm: Magnetplattenspeicher 87">
              <a:extLst>
                <a:ext uri="{FF2B5EF4-FFF2-40B4-BE49-F238E27FC236}">
                  <a16:creationId xmlns:a16="http://schemas.microsoft.com/office/drawing/2014/main" id="{9B47A8F3-B619-9784-1232-8098855B636E}"/>
                </a:ext>
              </a:extLst>
            </p:cNvPr>
            <p:cNvSpPr/>
            <p:nvPr/>
          </p:nvSpPr>
          <p:spPr>
            <a:xfrm>
              <a:off x="3127674" y="2638427"/>
              <a:ext cx="243522" cy="153350"/>
            </a:xfrm>
            <a:prstGeom prst="flowChartMagneticDisk">
              <a:avLst/>
            </a:prstGeom>
            <a:solidFill>
              <a:srgbClr val="7FE18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</p:grpSp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F48C5D15-F506-54DD-AB56-BD01D64DCDD2}"/>
              </a:ext>
            </a:extLst>
          </p:cNvPr>
          <p:cNvGrpSpPr/>
          <p:nvPr/>
        </p:nvGrpSpPr>
        <p:grpSpPr>
          <a:xfrm>
            <a:off x="3686176" y="3048000"/>
            <a:ext cx="7943850" cy="830997"/>
            <a:chOff x="3476625" y="2457450"/>
            <a:chExt cx="7762875" cy="830997"/>
          </a:xfrm>
        </p:grpSpPr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F408A699-6FBB-1BDA-5222-1CB5B0906AF8}"/>
                </a:ext>
              </a:extLst>
            </p:cNvPr>
            <p:cNvSpPr txBox="1"/>
            <p:nvPr/>
          </p:nvSpPr>
          <p:spPr>
            <a:xfrm>
              <a:off x="6953250" y="2457450"/>
              <a:ext cx="42862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800" dirty="0">
                  <a:solidFill>
                    <a:srgbClr val="00B0F0"/>
                  </a:solidFill>
                </a:rPr>
                <a:t>4 Dimensionen</a:t>
              </a:r>
              <a:endParaRPr lang="de-CH" sz="4800" dirty="0">
                <a:solidFill>
                  <a:srgbClr val="00B0F0"/>
                </a:solidFill>
              </a:endParaRPr>
            </a:p>
          </p:txBody>
        </p:sp>
        <p:cxnSp>
          <p:nvCxnSpPr>
            <p:cNvPr id="95" name="Gerade Verbindung mit Pfeil 94">
              <a:extLst>
                <a:ext uri="{FF2B5EF4-FFF2-40B4-BE49-F238E27FC236}">
                  <a16:creationId xmlns:a16="http://schemas.microsoft.com/office/drawing/2014/main" id="{C5BAE5A9-D988-72D6-FB35-58165780A00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76625" y="2962275"/>
              <a:ext cx="2619375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uppieren 110">
            <a:extLst>
              <a:ext uri="{FF2B5EF4-FFF2-40B4-BE49-F238E27FC236}">
                <a16:creationId xmlns:a16="http://schemas.microsoft.com/office/drawing/2014/main" id="{83BCA2BB-4CD9-C540-27EF-CBF3F33E3C0A}"/>
              </a:ext>
            </a:extLst>
          </p:cNvPr>
          <p:cNvGrpSpPr/>
          <p:nvPr/>
        </p:nvGrpSpPr>
        <p:grpSpPr>
          <a:xfrm>
            <a:off x="4095751" y="4106863"/>
            <a:ext cx="7200900" cy="830997"/>
            <a:chOff x="3905250" y="3516313"/>
            <a:chExt cx="7000875" cy="830997"/>
          </a:xfrm>
        </p:grpSpPr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D21131A9-6438-A415-AFFB-F5BE87D191BB}"/>
                </a:ext>
              </a:extLst>
            </p:cNvPr>
            <p:cNvSpPr txBox="1"/>
            <p:nvPr/>
          </p:nvSpPr>
          <p:spPr>
            <a:xfrm>
              <a:off x="6619875" y="3516313"/>
              <a:ext cx="42862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800" dirty="0">
                  <a:solidFill>
                    <a:srgbClr val="00B0F0"/>
                  </a:solidFill>
                </a:rPr>
                <a:t>40 Themen</a:t>
              </a:r>
              <a:endParaRPr lang="de-CH" sz="4800" dirty="0">
                <a:solidFill>
                  <a:srgbClr val="00B0F0"/>
                </a:solidFill>
              </a:endParaRPr>
            </a:p>
          </p:txBody>
        </p:sp>
        <p:cxnSp>
          <p:nvCxnSpPr>
            <p:cNvPr id="96" name="Gerade Verbindung mit Pfeil 95">
              <a:extLst>
                <a:ext uri="{FF2B5EF4-FFF2-40B4-BE49-F238E27FC236}">
                  <a16:creationId xmlns:a16="http://schemas.microsoft.com/office/drawing/2014/main" id="{18E520BA-4AD5-B5BB-4019-B2369F3AB4A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05250" y="3848100"/>
              <a:ext cx="2190750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uppieren 108">
            <a:extLst>
              <a:ext uri="{FF2B5EF4-FFF2-40B4-BE49-F238E27FC236}">
                <a16:creationId xmlns:a16="http://schemas.microsoft.com/office/drawing/2014/main" id="{E8B65000-BC6C-CCF6-8D5F-B5BBE4FF0F1B}"/>
              </a:ext>
            </a:extLst>
          </p:cNvPr>
          <p:cNvGrpSpPr/>
          <p:nvPr/>
        </p:nvGrpSpPr>
        <p:grpSpPr>
          <a:xfrm>
            <a:off x="4800601" y="5200650"/>
            <a:ext cx="6153150" cy="830997"/>
            <a:chOff x="4610100" y="4610100"/>
            <a:chExt cx="5953125" cy="830997"/>
          </a:xfrm>
        </p:grpSpPr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891FFE58-984F-5417-E929-6D117984486E}"/>
                </a:ext>
              </a:extLst>
            </p:cNvPr>
            <p:cNvSpPr txBox="1"/>
            <p:nvPr/>
          </p:nvSpPr>
          <p:spPr>
            <a:xfrm>
              <a:off x="6276975" y="4610100"/>
              <a:ext cx="42862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4800" dirty="0">
                  <a:solidFill>
                    <a:srgbClr val="00B0F0"/>
                  </a:solidFill>
                </a:rPr>
                <a:t>160 Faktoren</a:t>
              </a:r>
              <a:endParaRPr lang="de-CH" sz="4800" dirty="0">
                <a:solidFill>
                  <a:srgbClr val="00B0F0"/>
                </a:solidFill>
              </a:endParaRPr>
            </a:p>
          </p:txBody>
        </p:sp>
        <p:cxnSp>
          <p:nvCxnSpPr>
            <p:cNvPr id="97" name="Gerade Verbindung mit Pfeil 96">
              <a:extLst>
                <a:ext uri="{FF2B5EF4-FFF2-40B4-BE49-F238E27FC236}">
                  <a16:creationId xmlns:a16="http://schemas.microsoft.com/office/drawing/2014/main" id="{A66A538F-A2E1-0864-001D-90C7A49978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0100" y="5133975"/>
              <a:ext cx="1485900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Textfeld 112">
            <a:extLst>
              <a:ext uri="{FF2B5EF4-FFF2-40B4-BE49-F238E27FC236}">
                <a16:creationId xmlns:a16="http://schemas.microsoft.com/office/drawing/2014/main" id="{45A33A5F-3B6B-1A33-E480-B8574E82DE06}"/>
              </a:ext>
            </a:extLst>
          </p:cNvPr>
          <p:cNvSpPr txBox="1"/>
          <p:nvPr/>
        </p:nvSpPr>
        <p:spPr>
          <a:xfrm>
            <a:off x="6981825" y="561975"/>
            <a:ext cx="4791075" cy="3409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dirty="0"/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4E44FDF1-A389-2034-C45E-3C3323937148}"/>
              </a:ext>
            </a:extLst>
          </p:cNvPr>
          <p:cNvGrpSpPr/>
          <p:nvPr/>
        </p:nvGrpSpPr>
        <p:grpSpPr>
          <a:xfrm>
            <a:off x="6562725" y="304800"/>
            <a:ext cx="5295900" cy="6162675"/>
            <a:chOff x="6562725" y="304800"/>
            <a:chExt cx="5295900" cy="6162675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0096376D-8327-6CF3-173E-EB56C7D554A0}"/>
                </a:ext>
              </a:extLst>
            </p:cNvPr>
            <p:cNvGrpSpPr/>
            <p:nvPr/>
          </p:nvGrpSpPr>
          <p:grpSpPr>
            <a:xfrm>
              <a:off x="6562725" y="304800"/>
              <a:ext cx="5295900" cy="6162675"/>
              <a:chOff x="6534150" y="304800"/>
              <a:chExt cx="5295900" cy="6162675"/>
            </a:xfrm>
          </p:grpSpPr>
          <p:sp>
            <p:nvSpPr>
              <p:cNvPr id="7" name="Rechteck: abgerundete Ecken 6">
                <a:extLst>
                  <a:ext uri="{FF2B5EF4-FFF2-40B4-BE49-F238E27FC236}">
                    <a16:creationId xmlns:a16="http://schemas.microsoft.com/office/drawing/2014/main" id="{EA63FB08-2CE9-FAF9-B0D0-0429E23CA8E3}"/>
                  </a:ext>
                </a:extLst>
              </p:cNvPr>
              <p:cNvSpPr/>
              <p:nvPr/>
            </p:nvSpPr>
            <p:spPr>
              <a:xfrm>
                <a:off x="6534150" y="304800"/>
                <a:ext cx="5295900" cy="6162675"/>
              </a:xfrm>
              <a:prstGeom prst="roundRect">
                <a:avLst>
                  <a:gd name="adj" fmla="val 5179"/>
                </a:avLst>
              </a:prstGeom>
              <a:noFill/>
              <a:ln w="381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/>
              </a:p>
            </p:txBody>
          </p:sp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8BA8E3B4-3FC2-F1FD-3D6C-D4DB516D6A75}"/>
                  </a:ext>
                </a:extLst>
              </p:cNvPr>
              <p:cNvSpPr txBox="1"/>
              <p:nvPr/>
            </p:nvSpPr>
            <p:spPr>
              <a:xfrm>
                <a:off x="6762750" y="428625"/>
                <a:ext cx="4981575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>
                    <a:solidFill>
                      <a:schemeClr val="bg1"/>
                    </a:solidFill>
                  </a:rPr>
                  <a:t>Die Dimensionen, Themen und Faktoren an einem Modell erklärt:</a:t>
                </a:r>
                <a:endParaRPr lang="de-CH" sz="28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23" name="Grafik 22">
              <a:extLst>
                <a:ext uri="{FF2B5EF4-FFF2-40B4-BE49-F238E27FC236}">
                  <a16:creationId xmlns:a16="http://schemas.microsoft.com/office/drawing/2014/main" id="{472BA2AA-26CF-B797-240A-991B5D44F3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012"/>
            <a:stretch/>
          </p:blipFill>
          <p:spPr>
            <a:xfrm>
              <a:off x="8179763" y="1466661"/>
              <a:ext cx="2283922" cy="16265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30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Breitbild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René Christen (Prisma)</dc:creator>
  <cp:lastModifiedBy>René Christen (Prisma)</cp:lastModifiedBy>
  <cp:revision>1</cp:revision>
  <dcterms:created xsi:type="dcterms:W3CDTF">2024-08-10T17:11:10Z</dcterms:created>
  <dcterms:modified xsi:type="dcterms:W3CDTF">2024-10-29T10:09:13Z</dcterms:modified>
</cp:coreProperties>
</file>